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Masters/slideMaster112.xml" ContentType="application/vnd.openxmlformats-officedocument.presentationml.slideMaster+xml"/>
  <Override PartName="/ppt/slideMasters/slideMaster113.xml" ContentType="application/vnd.openxmlformats-officedocument.presentationml.slideMaster+xml"/>
  <Override PartName="/ppt/slideMasters/slideMaster114.xml" ContentType="application/vnd.openxmlformats-officedocument.presentationml.slideMaster+xml"/>
  <Override PartName="/ppt/slideMasters/slideMaster115.xml" ContentType="application/vnd.openxmlformats-officedocument.presentationml.slideMaster+xml"/>
  <Override PartName="/ppt/slideMasters/slideMaster116.xml" ContentType="application/vnd.openxmlformats-officedocument.presentationml.slideMaster+xml"/>
  <Override PartName="/ppt/slideMasters/slideMaster117.xml" ContentType="application/vnd.openxmlformats-officedocument.presentationml.slideMaster+xml"/>
  <Override PartName="/ppt/slideMasters/slideMaster118.xml" ContentType="application/vnd.openxmlformats-officedocument.presentationml.slideMaster+xml"/>
  <Override PartName="/ppt/slideMasters/slideMaster119.xml" ContentType="application/vnd.openxmlformats-officedocument.presentationml.slideMaster+xml"/>
  <Override PartName="/ppt/slideMasters/slideMaster120.xml" ContentType="application/vnd.openxmlformats-officedocument.presentationml.slideMaster+xml"/>
  <Override PartName="/ppt/slideMasters/slideMaster121.xml" ContentType="application/vnd.openxmlformats-officedocument.presentationml.slideMaster+xml"/>
  <Override PartName="/ppt/slideMasters/slideMaster122.xml" ContentType="application/vnd.openxmlformats-officedocument.presentationml.slideMaster+xml"/>
  <Override PartName="/ppt/slideMasters/slideMaster1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theme/theme63.xml" ContentType="application/vnd.openxmlformats-officedocument.theme+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theme/theme64.xml" ContentType="application/vnd.openxmlformats-officedocument.theme+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theme/theme65.xml" ContentType="application/vnd.openxmlformats-officedocument.theme+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theme/theme66.xml" ContentType="application/vnd.openxmlformats-officedocument.theme+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theme/theme67.xml" ContentType="application/vnd.openxmlformats-officedocument.theme+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theme/theme68.xml" ContentType="application/vnd.openxmlformats-officedocument.theme+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theme/theme69.xml" ContentType="application/vnd.openxmlformats-officedocument.theme+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theme/theme70.xml" ContentType="application/vnd.openxmlformats-officedocument.theme+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theme/theme71.xml" ContentType="application/vnd.openxmlformats-officedocument.theme+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theme/theme72.xml" ContentType="application/vnd.openxmlformats-officedocument.theme+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theme/theme73.xml" ContentType="application/vnd.openxmlformats-officedocument.theme+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theme/theme74.xml" ContentType="application/vnd.openxmlformats-officedocument.theme+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theme/theme75.xml" ContentType="application/vnd.openxmlformats-officedocument.theme+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theme/theme76.xml" ContentType="application/vnd.openxmlformats-officedocument.theme+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theme/theme77.xml" ContentType="application/vnd.openxmlformats-officedocument.theme+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theme/theme78.xml" ContentType="application/vnd.openxmlformats-officedocument.theme+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theme/theme79.xml" ContentType="application/vnd.openxmlformats-officedocument.theme+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theme/theme80.xml" ContentType="application/vnd.openxmlformats-officedocument.theme+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theme/theme81.xml" ContentType="application/vnd.openxmlformats-officedocument.theme+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theme/theme82.xml" ContentType="application/vnd.openxmlformats-officedocument.theme+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theme/theme83.xml" ContentType="application/vnd.openxmlformats-officedocument.theme+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theme/theme84.xml" ContentType="application/vnd.openxmlformats-officedocument.theme+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theme/theme85.xml" ContentType="application/vnd.openxmlformats-officedocument.theme+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theme/theme86.xml" ContentType="application/vnd.openxmlformats-officedocument.theme+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theme/theme87.xml" ContentType="application/vnd.openxmlformats-officedocument.theme+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theme/theme88.xml" ContentType="application/vnd.openxmlformats-officedocument.theme+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theme/theme89.xml" ContentType="application/vnd.openxmlformats-officedocument.theme+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theme/theme90.xml" ContentType="application/vnd.openxmlformats-officedocument.theme+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theme/theme91.xml" ContentType="application/vnd.openxmlformats-officedocument.theme+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theme/theme92.xml" ContentType="application/vnd.openxmlformats-officedocument.theme+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theme/theme93.xml" ContentType="application/vnd.openxmlformats-officedocument.theme+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theme/theme94.xml" ContentType="application/vnd.openxmlformats-officedocument.theme+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theme/theme95.xml" ContentType="application/vnd.openxmlformats-officedocument.theme+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theme/theme96.xml" ContentType="application/vnd.openxmlformats-officedocument.theme+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theme/theme97.xml" ContentType="application/vnd.openxmlformats-officedocument.theme+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theme/theme98.xml" ContentType="application/vnd.openxmlformats-officedocument.theme+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theme/theme99.xml" ContentType="application/vnd.openxmlformats-officedocument.theme+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theme/theme100.xml" ContentType="application/vnd.openxmlformats-officedocument.theme+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theme/theme101.xml" ContentType="application/vnd.openxmlformats-officedocument.theme+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theme/theme102.xml" ContentType="application/vnd.openxmlformats-officedocument.theme+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theme/theme103.xml" ContentType="application/vnd.openxmlformats-officedocument.theme+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theme/theme104.xml" ContentType="application/vnd.openxmlformats-officedocument.theme+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theme/theme105.xml" ContentType="application/vnd.openxmlformats-officedocument.theme+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theme/theme106.xml" ContentType="application/vnd.openxmlformats-officedocument.theme+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theme/theme107.xml" ContentType="application/vnd.openxmlformats-officedocument.theme+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theme/theme108.xml" ContentType="application/vnd.openxmlformats-officedocument.theme+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theme/theme109.xml" ContentType="application/vnd.openxmlformats-officedocument.theme+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theme/theme110.xml" ContentType="application/vnd.openxmlformats-officedocument.theme+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theme/theme111.xml" ContentType="application/vnd.openxmlformats-officedocument.theme+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theme/theme112.xml" ContentType="application/vnd.openxmlformats-officedocument.theme+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theme/theme113.xml" ContentType="application/vnd.openxmlformats-officedocument.theme+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theme/theme114.xml" ContentType="application/vnd.openxmlformats-officedocument.theme+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theme/theme115.xml" ContentType="application/vnd.openxmlformats-officedocument.theme+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slideLayouts/slideLayout1269.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theme/theme116.xml" ContentType="application/vnd.openxmlformats-officedocument.theme+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theme/theme117.xml" ContentType="application/vnd.openxmlformats-officedocument.theme+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0.xml" ContentType="application/vnd.openxmlformats-officedocument.presentationml.slideLayout+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slideLayouts/slideLayout1294.xml" ContentType="application/vnd.openxmlformats-officedocument.presentationml.slideLayout+xml"/>
  <Override PartName="/ppt/slideLayouts/slideLayout1295.xml" ContentType="application/vnd.openxmlformats-officedocument.presentationml.slideLayout+xml"/>
  <Override PartName="/ppt/slideLayouts/slideLayout1296.xml" ContentType="application/vnd.openxmlformats-officedocument.presentationml.slideLayout+xml"/>
  <Override PartName="/ppt/slideLayouts/slideLayout1297.xml" ContentType="application/vnd.openxmlformats-officedocument.presentationml.slideLayout+xml"/>
  <Override PartName="/ppt/slideLayouts/slideLayout1298.xml" ContentType="application/vnd.openxmlformats-officedocument.presentationml.slideLayout+xml"/>
  <Override PartName="/ppt/theme/theme118.xml" ContentType="application/vnd.openxmlformats-officedocument.theme+xml"/>
  <Override PartName="/ppt/slideLayouts/slideLayout1299.xml" ContentType="application/vnd.openxmlformats-officedocument.presentationml.slideLayout+xml"/>
  <Override PartName="/ppt/slideLayouts/slideLayout1300.xml" ContentType="application/vnd.openxmlformats-officedocument.presentationml.slideLayout+xml"/>
  <Override PartName="/ppt/slideLayouts/slideLayout1301.xml" ContentType="application/vnd.openxmlformats-officedocument.presentationml.slideLayout+xml"/>
  <Override PartName="/ppt/slideLayouts/slideLayout1302.xml" ContentType="application/vnd.openxmlformats-officedocument.presentationml.slideLayout+xml"/>
  <Override PartName="/ppt/slideLayouts/slideLayout1303.xml" ContentType="application/vnd.openxmlformats-officedocument.presentationml.slideLayout+xml"/>
  <Override PartName="/ppt/slideLayouts/slideLayout1304.xml" ContentType="application/vnd.openxmlformats-officedocument.presentationml.slideLayout+xml"/>
  <Override PartName="/ppt/slideLayouts/slideLayout1305.xml" ContentType="application/vnd.openxmlformats-officedocument.presentationml.slideLayout+xml"/>
  <Override PartName="/ppt/slideLayouts/slideLayout1306.xml" ContentType="application/vnd.openxmlformats-officedocument.presentationml.slideLayout+xml"/>
  <Override PartName="/ppt/slideLayouts/slideLayout1307.xml" ContentType="application/vnd.openxmlformats-officedocument.presentationml.slideLayout+xml"/>
  <Override PartName="/ppt/slideLayouts/slideLayout1308.xml" ContentType="application/vnd.openxmlformats-officedocument.presentationml.slideLayout+xml"/>
  <Override PartName="/ppt/slideLayouts/slideLayout1309.xml" ContentType="application/vnd.openxmlformats-officedocument.presentationml.slideLayout+xml"/>
  <Override PartName="/ppt/theme/theme119.xml" ContentType="application/vnd.openxmlformats-officedocument.theme+xml"/>
  <Override PartName="/ppt/slideLayouts/slideLayout1310.xml" ContentType="application/vnd.openxmlformats-officedocument.presentationml.slideLayout+xml"/>
  <Override PartName="/ppt/slideLayouts/slideLayout1311.xml" ContentType="application/vnd.openxmlformats-officedocument.presentationml.slideLayout+xml"/>
  <Override PartName="/ppt/slideLayouts/slideLayout1312.xml" ContentType="application/vnd.openxmlformats-officedocument.presentationml.slideLayout+xml"/>
  <Override PartName="/ppt/slideLayouts/slideLayout1313.xml" ContentType="application/vnd.openxmlformats-officedocument.presentationml.slideLayout+xml"/>
  <Override PartName="/ppt/slideLayouts/slideLayout1314.xml" ContentType="application/vnd.openxmlformats-officedocument.presentationml.slideLayout+xml"/>
  <Override PartName="/ppt/slideLayouts/slideLayout1315.xml" ContentType="application/vnd.openxmlformats-officedocument.presentationml.slideLayout+xml"/>
  <Override PartName="/ppt/slideLayouts/slideLayout1316.xml" ContentType="application/vnd.openxmlformats-officedocument.presentationml.slideLayout+xml"/>
  <Override PartName="/ppt/slideLayouts/slideLayout1317.xml" ContentType="application/vnd.openxmlformats-officedocument.presentationml.slideLayout+xml"/>
  <Override PartName="/ppt/slideLayouts/slideLayout1318.xml" ContentType="application/vnd.openxmlformats-officedocument.presentationml.slideLayout+xml"/>
  <Override PartName="/ppt/slideLayouts/slideLayout1319.xml" ContentType="application/vnd.openxmlformats-officedocument.presentationml.slideLayout+xml"/>
  <Override PartName="/ppt/slideLayouts/slideLayout1320.xml" ContentType="application/vnd.openxmlformats-officedocument.presentationml.slideLayout+xml"/>
  <Override PartName="/ppt/theme/theme120.xml" ContentType="application/vnd.openxmlformats-officedocument.theme+xml"/>
  <Override PartName="/ppt/slideLayouts/slideLayout1321.xml" ContentType="application/vnd.openxmlformats-officedocument.presentationml.slideLayout+xml"/>
  <Override PartName="/ppt/slideLayouts/slideLayout1322.xml" ContentType="application/vnd.openxmlformats-officedocument.presentationml.slideLayout+xml"/>
  <Override PartName="/ppt/slideLayouts/slideLayout1323.xml" ContentType="application/vnd.openxmlformats-officedocument.presentationml.slideLayout+xml"/>
  <Override PartName="/ppt/slideLayouts/slideLayout1324.xml" ContentType="application/vnd.openxmlformats-officedocument.presentationml.slideLayout+xml"/>
  <Override PartName="/ppt/slideLayouts/slideLayout1325.xml" ContentType="application/vnd.openxmlformats-officedocument.presentationml.slideLayout+xml"/>
  <Override PartName="/ppt/slideLayouts/slideLayout1326.xml" ContentType="application/vnd.openxmlformats-officedocument.presentationml.slideLayout+xml"/>
  <Override PartName="/ppt/slideLayouts/slideLayout1327.xml" ContentType="application/vnd.openxmlformats-officedocument.presentationml.slideLayout+xml"/>
  <Override PartName="/ppt/slideLayouts/slideLayout1328.xml" ContentType="application/vnd.openxmlformats-officedocument.presentationml.slideLayout+xml"/>
  <Override PartName="/ppt/slideLayouts/slideLayout1329.xml" ContentType="application/vnd.openxmlformats-officedocument.presentationml.slideLayout+xml"/>
  <Override PartName="/ppt/slideLayouts/slideLayout1330.xml" ContentType="application/vnd.openxmlformats-officedocument.presentationml.slideLayout+xml"/>
  <Override PartName="/ppt/slideLayouts/slideLayout1331.xml" ContentType="application/vnd.openxmlformats-officedocument.presentationml.slideLayout+xml"/>
  <Override PartName="/ppt/theme/theme121.xml" ContentType="application/vnd.openxmlformats-officedocument.theme+xml"/>
  <Override PartName="/ppt/slideLayouts/slideLayout1332.xml" ContentType="application/vnd.openxmlformats-officedocument.presentationml.slideLayout+xml"/>
  <Override PartName="/ppt/slideLayouts/slideLayout1333.xml" ContentType="application/vnd.openxmlformats-officedocument.presentationml.slideLayout+xml"/>
  <Override PartName="/ppt/slideLayouts/slideLayout1334.xml" ContentType="application/vnd.openxmlformats-officedocument.presentationml.slideLayout+xml"/>
  <Override PartName="/ppt/slideLayouts/slideLayout1335.xml" ContentType="application/vnd.openxmlformats-officedocument.presentationml.slideLayout+xml"/>
  <Override PartName="/ppt/slideLayouts/slideLayout1336.xml" ContentType="application/vnd.openxmlformats-officedocument.presentationml.slideLayout+xml"/>
  <Override PartName="/ppt/slideLayouts/slideLayout1337.xml" ContentType="application/vnd.openxmlformats-officedocument.presentationml.slideLayout+xml"/>
  <Override PartName="/ppt/slideLayouts/slideLayout1338.xml" ContentType="application/vnd.openxmlformats-officedocument.presentationml.slideLayout+xml"/>
  <Override PartName="/ppt/slideLayouts/slideLayout1339.xml" ContentType="application/vnd.openxmlformats-officedocument.presentationml.slideLayout+xml"/>
  <Override PartName="/ppt/slideLayouts/slideLayout1340.xml" ContentType="application/vnd.openxmlformats-officedocument.presentationml.slideLayout+xml"/>
  <Override PartName="/ppt/slideLayouts/slideLayout1341.xml" ContentType="application/vnd.openxmlformats-officedocument.presentationml.slideLayout+xml"/>
  <Override PartName="/ppt/slideLayouts/slideLayout1342.xml" ContentType="application/vnd.openxmlformats-officedocument.presentationml.slideLayout+xml"/>
  <Override PartName="/ppt/theme/theme122.xml" ContentType="application/vnd.openxmlformats-officedocument.theme+xml"/>
  <Override PartName="/ppt/slideLayouts/slideLayout1343.xml" ContentType="application/vnd.openxmlformats-officedocument.presentationml.slideLayout+xml"/>
  <Override PartName="/ppt/slideLayouts/slideLayout1344.xml" ContentType="application/vnd.openxmlformats-officedocument.presentationml.slideLayout+xml"/>
  <Override PartName="/ppt/slideLayouts/slideLayout1345.xml" ContentType="application/vnd.openxmlformats-officedocument.presentationml.slideLayout+xml"/>
  <Override PartName="/ppt/slideLayouts/slideLayout1346.xml" ContentType="application/vnd.openxmlformats-officedocument.presentationml.slideLayout+xml"/>
  <Override PartName="/ppt/slideLayouts/slideLayout1347.xml" ContentType="application/vnd.openxmlformats-officedocument.presentationml.slideLayout+xml"/>
  <Override PartName="/ppt/slideLayouts/slideLayout1348.xml" ContentType="application/vnd.openxmlformats-officedocument.presentationml.slideLayout+xml"/>
  <Override PartName="/ppt/slideLayouts/slideLayout1349.xml" ContentType="application/vnd.openxmlformats-officedocument.presentationml.slideLayout+xml"/>
  <Override PartName="/ppt/slideLayouts/slideLayout1350.xml" ContentType="application/vnd.openxmlformats-officedocument.presentationml.slideLayout+xml"/>
  <Override PartName="/ppt/slideLayouts/slideLayout1351.xml" ContentType="application/vnd.openxmlformats-officedocument.presentationml.slideLayout+xml"/>
  <Override PartName="/ppt/slideLayouts/slideLayout1352.xml" ContentType="application/vnd.openxmlformats-officedocument.presentationml.slideLayout+xml"/>
  <Override PartName="/ppt/slideLayouts/slideLayout1353.xml" ContentType="application/vnd.openxmlformats-officedocument.presentationml.slideLayout+xml"/>
  <Override PartName="/ppt/slideLayouts/slideLayout1354.xml" ContentType="application/vnd.openxmlformats-officedocument.presentationml.slideLayout+xml"/>
  <Override PartName="/ppt/slideLayouts/slideLayout1355.xml" ContentType="application/vnd.openxmlformats-officedocument.presentationml.slideLayout+xml"/>
  <Override PartName="/ppt/slideLayouts/slideLayout1356.xml" ContentType="application/vnd.openxmlformats-officedocument.presentationml.slideLayout+xml"/>
  <Override PartName="/ppt/slideLayouts/slideLayout1357.xml" ContentType="application/vnd.openxmlformats-officedocument.presentationml.slideLayout+xml"/>
  <Override PartName="/ppt/slideLayouts/slideLayout1358.xml" ContentType="application/vnd.openxmlformats-officedocument.presentationml.slideLayout+xml"/>
  <Override PartName="/ppt/theme/theme123.xml" ContentType="application/vnd.openxmlformats-officedocument.theme+xml"/>
  <Override PartName="/ppt/theme/theme1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 id="2147483798" r:id="rId2"/>
    <p:sldMasterId id="2147483822" r:id="rId3"/>
    <p:sldMasterId id="2147483834" r:id="rId4"/>
    <p:sldMasterId id="2147483846" r:id="rId5"/>
    <p:sldMasterId id="2147483858" r:id="rId6"/>
    <p:sldMasterId id="2147483870" r:id="rId7"/>
    <p:sldMasterId id="2147483882" r:id="rId8"/>
    <p:sldMasterId id="2147483894" r:id="rId9"/>
    <p:sldMasterId id="2147483906" r:id="rId10"/>
    <p:sldMasterId id="2147483918" r:id="rId11"/>
    <p:sldMasterId id="2147484062" r:id="rId12"/>
    <p:sldMasterId id="2147484074" r:id="rId13"/>
    <p:sldMasterId id="2147484086" r:id="rId14"/>
    <p:sldMasterId id="2147484098" r:id="rId15"/>
    <p:sldMasterId id="2147484110" r:id="rId16"/>
    <p:sldMasterId id="2147484122" r:id="rId17"/>
    <p:sldMasterId id="2147484134" r:id="rId18"/>
    <p:sldMasterId id="2147484146" r:id="rId19"/>
    <p:sldMasterId id="2147484158" r:id="rId20"/>
    <p:sldMasterId id="2147484170" r:id="rId21"/>
    <p:sldMasterId id="2147484182" r:id="rId22"/>
    <p:sldMasterId id="2147484194" r:id="rId23"/>
    <p:sldMasterId id="2147484206" r:id="rId24"/>
    <p:sldMasterId id="2147484218" r:id="rId25"/>
    <p:sldMasterId id="2147484230" r:id="rId26"/>
    <p:sldMasterId id="2147484242" r:id="rId27"/>
    <p:sldMasterId id="2147484254" r:id="rId28"/>
    <p:sldMasterId id="2147484266" r:id="rId29"/>
    <p:sldMasterId id="2147484278" r:id="rId30"/>
    <p:sldMasterId id="2147484290" r:id="rId31"/>
    <p:sldMasterId id="2147484302" r:id="rId32"/>
    <p:sldMasterId id="2147484314" r:id="rId33"/>
    <p:sldMasterId id="2147484326" r:id="rId34"/>
    <p:sldMasterId id="2147484338" r:id="rId35"/>
    <p:sldMasterId id="2147484350" r:id="rId36"/>
    <p:sldMasterId id="2147484362" r:id="rId37"/>
    <p:sldMasterId id="2147484374" r:id="rId38"/>
    <p:sldMasterId id="2147484386" r:id="rId39"/>
    <p:sldMasterId id="2147484398" r:id="rId40"/>
    <p:sldMasterId id="2147484410" r:id="rId41"/>
    <p:sldMasterId id="2147484422" r:id="rId42"/>
    <p:sldMasterId id="2147484434" r:id="rId43"/>
    <p:sldMasterId id="2147484446" r:id="rId44"/>
    <p:sldMasterId id="2147484458" r:id="rId45"/>
    <p:sldMasterId id="2147484470" r:id="rId46"/>
    <p:sldMasterId id="2147484482" r:id="rId47"/>
    <p:sldMasterId id="2147484494" r:id="rId48"/>
    <p:sldMasterId id="2147484506" r:id="rId49"/>
    <p:sldMasterId id="2147484518" r:id="rId50"/>
    <p:sldMasterId id="2147484530" r:id="rId51"/>
    <p:sldMasterId id="2147484542" r:id="rId52"/>
    <p:sldMasterId id="2147484554" r:id="rId53"/>
    <p:sldMasterId id="2147484566" r:id="rId54"/>
    <p:sldMasterId id="2147484578" r:id="rId55"/>
    <p:sldMasterId id="2147484590" r:id="rId56"/>
    <p:sldMasterId id="2147484602" r:id="rId57"/>
    <p:sldMasterId id="2147484614" r:id="rId58"/>
    <p:sldMasterId id="2147484626" r:id="rId59"/>
    <p:sldMasterId id="2147484638" r:id="rId60"/>
    <p:sldMasterId id="2147484650" r:id="rId61"/>
    <p:sldMasterId id="2147484662" r:id="rId62"/>
    <p:sldMasterId id="2147484674" r:id="rId63"/>
    <p:sldMasterId id="2147484686" r:id="rId64"/>
    <p:sldMasterId id="2147484698" r:id="rId65"/>
    <p:sldMasterId id="2147484710" r:id="rId66"/>
    <p:sldMasterId id="2147484722" r:id="rId67"/>
    <p:sldMasterId id="2147484734" r:id="rId68"/>
    <p:sldMasterId id="2147484746" r:id="rId69"/>
    <p:sldMasterId id="2147484758" r:id="rId70"/>
    <p:sldMasterId id="2147484770" r:id="rId71"/>
    <p:sldMasterId id="2147484782" r:id="rId72"/>
    <p:sldMasterId id="2147484794" r:id="rId73"/>
    <p:sldMasterId id="2147484806" r:id="rId74"/>
    <p:sldMasterId id="2147484818" r:id="rId75"/>
    <p:sldMasterId id="2147484830" r:id="rId76"/>
    <p:sldMasterId id="2147484842" r:id="rId77"/>
    <p:sldMasterId id="2147484854" r:id="rId78"/>
    <p:sldMasterId id="2147484866" r:id="rId79"/>
    <p:sldMasterId id="2147484878" r:id="rId80"/>
    <p:sldMasterId id="2147484890" r:id="rId81"/>
    <p:sldMasterId id="2147484902" r:id="rId82"/>
    <p:sldMasterId id="2147484914" r:id="rId83"/>
    <p:sldMasterId id="2147484926" r:id="rId84"/>
    <p:sldMasterId id="2147484938" r:id="rId85"/>
    <p:sldMasterId id="2147484950" r:id="rId86"/>
    <p:sldMasterId id="2147484962" r:id="rId87"/>
    <p:sldMasterId id="2147484974" r:id="rId88"/>
    <p:sldMasterId id="2147484986" r:id="rId89"/>
    <p:sldMasterId id="2147484998" r:id="rId90"/>
    <p:sldMasterId id="2147485010" r:id="rId91"/>
    <p:sldMasterId id="2147485022" r:id="rId92"/>
    <p:sldMasterId id="2147485034" r:id="rId93"/>
    <p:sldMasterId id="2147485046" r:id="rId94"/>
    <p:sldMasterId id="2147485058" r:id="rId95"/>
    <p:sldMasterId id="2147485070" r:id="rId96"/>
    <p:sldMasterId id="2147485082" r:id="rId97"/>
    <p:sldMasterId id="2147485094" r:id="rId98"/>
    <p:sldMasterId id="2147485106" r:id="rId99"/>
    <p:sldMasterId id="2147485118" r:id="rId100"/>
    <p:sldMasterId id="2147485130" r:id="rId101"/>
    <p:sldMasterId id="2147485142" r:id="rId102"/>
    <p:sldMasterId id="2147485154" r:id="rId103"/>
    <p:sldMasterId id="2147485166" r:id="rId104"/>
    <p:sldMasterId id="2147485178" r:id="rId105"/>
    <p:sldMasterId id="2147485190" r:id="rId106"/>
    <p:sldMasterId id="2147485202" r:id="rId107"/>
    <p:sldMasterId id="2147485214" r:id="rId108"/>
    <p:sldMasterId id="2147485226" r:id="rId109"/>
    <p:sldMasterId id="2147485238" r:id="rId110"/>
    <p:sldMasterId id="2147485250" r:id="rId111"/>
    <p:sldMasterId id="2147485262" r:id="rId112"/>
    <p:sldMasterId id="2147485274" r:id="rId113"/>
    <p:sldMasterId id="2147485286" r:id="rId114"/>
    <p:sldMasterId id="2147485298" r:id="rId115"/>
    <p:sldMasterId id="2147485310" r:id="rId116"/>
    <p:sldMasterId id="2147485322" r:id="rId117"/>
    <p:sldMasterId id="2147485334" r:id="rId118"/>
    <p:sldMasterId id="2147485346" r:id="rId119"/>
    <p:sldMasterId id="2147485358" r:id="rId120"/>
    <p:sldMasterId id="2147485370" r:id="rId121"/>
    <p:sldMasterId id="2147485382" r:id="rId122"/>
    <p:sldMasterId id="2147485394" r:id="rId123"/>
  </p:sldMasterIdLst>
  <p:notesMasterIdLst>
    <p:notesMasterId r:id="rId167"/>
  </p:notesMasterIdLst>
  <p:sldIdLst>
    <p:sldId id="448" r:id="rId124"/>
    <p:sldId id="257" r:id="rId125"/>
    <p:sldId id="351" r:id="rId126"/>
    <p:sldId id="456" r:id="rId127"/>
    <p:sldId id="457" r:id="rId128"/>
    <p:sldId id="458" r:id="rId129"/>
    <p:sldId id="459" r:id="rId130"/>
    <p:sldId id="460" r:id="rId131"/>
    <p:sldId id="461" r:id="rId132"/>
    <p:sldId id="462" r:id="rId133"/>
    <p:sldId id="463" r:id="rId134"/>
    <p:sldId id="464" r:id="rId135"/>
    <p:sldId id="465" r:id="rId136"/>
    <p:sldId id="466" r:id="rId137"/>
    <p:sldId id="467" r:id="rId138"/>
    <p:sldId id="468" r:id="rId139"/>
    <p:sldId id="368" r:id="rId140"/>
    <p:sldId id="369" r:id="rId141"/>
    <p:sldId id="370" r:id="rId142"/>
    <p:sldId id="371" r:id="rId143"/>
    <p:sldId id="372" r:id="rId144"/>
    <p:sldId id="373" r:id="rId145"/>
    <p:sldId id="374" r:id="rId146"/>
    <p:sldId id="375" r:id="rId147"/>
    <p:sldId id="454" r:id="rId148"/>
    <p:sldId id="455" r:id="rId149"/>
    <p:sldId id="382" r:id="rId150"/>
    <p:sldId id="383" r:id="rId151"/>
    <p:sldId id="384" r:id="rId152"/>
    <p:sldId id="385" r:id="rId153"/>
    <p:sldId id="386" r:id="rId154"/>
    <p:sldId id="387" r:id="rId155"/>
    <p:sldId id="388" r:id="rId156"/>
    <p:sldId id="389" r:id="rId157"/>
    <p:sldId id="390" r:id="rId158"/>
    <p:sldId id="391" r:id="rId159"/>
    <p:sldId id="392" r:id="rId160"/>
    <p:sldId id="393" r:id="rId161"/>
    <p:sldId id="425" r:id="rId162"/>
    <p:sldId id="424" r:id="rId163"/>
    <p:sldId id="421" r:id="rId164"/>
    <p:sldId id="422" r:id="rId165"/>
    <p:sldId id="423" r:id="rId166"/>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33"/>
    <a:srgbClr val="000099"/>
    <a:srgbClr val="F3812A"/>
    <a:srgbClr val="9BBB59"/>
    <a:srgbClr val="006600"/>
    <a:srgbClr val="CC0066"/>
    <a:srgbClr val="6600FF"/>
    <a:srgbClr val="D60093"/>
    <a:srgbClr val="2876D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45" autoAdjust="0"/>
    <p:restoredTop sz="94624" autoAdjust="0"/>
  </p:normalViewPr>
  <p:slideViewPr>
    <p:cSldViewPr>
      <p:cViewPr varScale="1">
        <p:scale>
          <a:sx n="70" d="100"/>
          <a:sy n="70" d="100"/>
        </p:scale>
        <p:origin x="576" y="5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117" Type="http://schemas.openxmlformats.org/officeDocument/2006/relationships/slideMaster" Target="slideMasters/slideMaster117.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Master" Target="slideMasters/slideMaster63.xml"/><Relationship Id="rId68" Type="http://schemas.openxmlformats.org/officeDocument/2006/relationships/slideMaster" Target="slideMasters/slideMaster68.xml"/><Relationship Id="rId84" Type="http://schemas.openxmlformats.org/officeDocument/2006/relationships/slideMaster" Target="slideMasters/slideMaster84.xml"/><Relationship Id="rId89" Type="http://schemas.openxmlformats.org/officeDocument/2006/relationships/slideMaster" Target="slideMasters/slideMaster89.xml"/><Relationship Id="rId112" Type="http://schemas.openxmlformats.org/officeDocument/2006/relationships/slideMaster" Target="slideMasters/slideMaster112.xml"/><Relationship Id="rId133" Type="http://schemas.openxmlformats.org/officeDocument/2006/relationships/slide" Target="slides/slide10.xml"/><Relationship Id="rId138" Type="http://schemas.openxmlformats.org/officeDocument/2006/relationships/slide" Target="slides/slide15.xml"/><Relationship Id="rId154" Type="http://schemas.openxmlformats.org/officeDocument/2006/relationships/slide" Target="slides/slide31.xml"/><Relationship Id="rId159" Type="http://schemas.openxmlformats.org/officeDocument/2006/relationships/slide" Target="slides/slide36.xml"/><Relationship Id="rId170" Type="http://schemas.openxmlformats.org/officeDocument/2006/relationships/theme" Target="theme/theme1.xml"/><Relationship Id="rId16" Type="http://schemas.openxmlformats.org/officeDocument/2006/relationships/slideMaster" Target="slideMasters/slideMaster16.xml"/><Relationship Id="rId107" Type="http://schemas.openxmlformats.org/officeDocument/2006/relationships/slideMaster" Target="slideMasters/slideMaster107.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Master" Target="slideMasters/slideMaster74.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Master" Target="slideMasters/slideMaster123.xml"/><Relationship Id="rId128" Type="http://schemas.openxmlformats.org/officeDocument/2006/relationships/slide" Target="slides/slide5.xml"/><Relationship Id="rId144" Type="http://schemas.openxmlformats.org/officeDocument/2006/relationships/slide" Target="slides/slide21.xml"/><Relationship Id="rId149" Type="http://schemas.openxmlformats.org/officeDocument/2006/relationships/slide" Target="slides/slide26.xml"/><Relationship Id="rId5" Type="http://schemas.openxmlformats.org/officeDocument/2006/relationships/slideMaster" Target="slideMasters/slideMaster5.xml"/><Relationship Id="rId90" Type="http://schemas.openxmlformats.org/officeDocument/2006/relationships/slideMaster" Target="slideMasters/slideMaster90.xml"/><Relationship Id="rId95" Type="http://schemas.openxmlformats.org/officeDocument/2006/relationships/slideMaster" Target="slideMasters/slideMaster95.xml"/><Relationship Id="rId160" Type="http://schemas.openxmlformats.org/officeDocument/2006/relationships/slide" Target="slides/slide37.xml"/><Relationship Id="rId165" Type="http://schemas.openxmlformats.org/officeDocument/2006/relationships/slide" Target="slides/slide42.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Master" Target="slideMasters/slideMaster64.xml"/><Relationship Id="rId69" Type="http://schemas.openxmlformats.org/officeDocument/2006/relationships/slideMaster" Target="slideMasters/slideMaster69.xml"/><Relationship Id="rId113" Type="http://schemas.openxmlformats.org/officeDocument/2006/relationships/slideMaster" Target="slideMasters/slideMaster113.xml"/><Relationship Id="rId118" Type="http://schemas.openxmlformats.org/officeDocument/2006/relationships/slideMaster" Target="slideMasters/slideMaster118.xml"/><Relationship Id="rId134" Type="http://schemas.openxmlformats.org/officeDocument/2006/relationships/slide" Target="slides/slide11.xml"/><Relationship Id="rId139" Type="http://schemas.openxmlformats.org/officeDocument/2006/relationships/slide" Target="slides/slide16.xml"/><Relationship Id="rId80" Type="http://schemas.openxmlformats.org/officeDocument/2006/relationships/slideMaster" Target="slideMasters/slideMaster80.xml"/><Relationship Id="rId85" Type="http://schemas.openxmlformats.org/officeDocument/2006/relationships/slideMaster" Target="slideMasters/slideMaster85.xml"/><Relationship Id="rId150" Type="http://schemas.openxmlformats.org/officeDocument/2006/relationships/slide" Target="slides/slide27.xml"/><Relationship Id="rId155" Type="http://schemas.openxmlformats.org/officeDocument/2006/relationships/slide" Target="slides/slide32.xml"/><Relationship Id="rId171" Type="http://schemas.openxmlformats.org/officeDocument/2006/relationships/tableStyles" Target="tableStyles.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Master" Target="slideMasters/slideMaster103.xml"/><Relationship Id="rId108" Type="http://schemas.openxmlformats.org/officeDocument/2006/relationships/slideMaster" Target="slideMasters/slideMaster108.xml"/><Relationship Id="rId124" Type="http://schemas.openxmlformats.org/officeDocument/2006/relationships/slide" Target="slides/slide1.xml"/><Relationship Id="rId129" Type="http://schemas.openxmlformats.org/officeDocument/2006/relationships/slide" Target="slides/slide6.xml"/><Relationship Id="rId54" Type="http://schemas.openxmlformats.org/officeDocument/2006/relationships/slideMaster" Target="slideMasters/slideMaster54.xml"/><Relationship Id="rId70" Type="http://schemas.openxmlformats.org/officeDocument/2006/relationships/slideMaster" Target="slideMasters/slideMaster70.xml"/><Relationship Id="rId75" Type="http://schemas.openxmlformats.org/officeDocument/2006/relationships/slideMaster" Target="slideMasters/slideMaster75.xml"/><Relationship Id="rId91" Type="http://schemas.openxmlformats.org/officeDocument/2006/relationships/slideMaster" Target="slideMasters/slideMaster91.xml"/><Relationship Id="rId96" Type="http://schemas.openxmlformats.org/officeDocument/2006/relationships/slideMaster" Target="slideMasters/slideMaster96.xml"/><Relationship Id="rId140" Type="http://schemas.openxmlformats.org/officeDocument/2006/relationships/slide" Target="slides/slide17.xml"/><Relationship Id="rId145" Type="http://schemas.openxmlformats.org/officeDocument/2006/relationships/slide" Target="slides/slide22.xml"/><Relationship Id="rId161" Type="http://schemas.openxmlformats.org/officeDocument/2006/relationships/slide" Target="slides/slide38.xml"/><Relationship Id="rId166" Type="http://schemas.openxmlformats.org/officeDocument/2006/relationships/slide" Target="slides/slide4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Master" Target="slideMasters/slideMaster49.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14" Type="http://schemas.openxmlformats.org/officeDocument/2006/relationships/slideMaster" Target="slideMasters/slideMaster114.xml"/><Relationship Id="rId119" Type="http://schemas.openxmlformats.org/officeDocument/2006/relationships/slideMaster" Target="slideMasters/slideMaster119.xml"/><Relationship Id="rId127" Type="http://schemas.openxmlformats.org/officeDocument/2006/relationships/slide" Target="slides/slide4.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Master" Target="slideMasters/slideMaster52.xml"/><Relationship Id="rId60" Type="http://schemas.openxmlformats.org/officeDocument/2006/relationships/slideMaster" Target="slideMasters/slideMaster60.xml"/><Relationship Id="rId65" Type="http://schemas.openxmlformats.org/officeDocument/2006/relationships/slideMaster" Target="slideMasters/slideMaster65.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81" Type="http://schemas.openxmlformats.org/officeDocument/2006/relationships/slideMaster" Target="slideMasters/slideMaster81.xml"/><Relationship Id="rId86" Type="http://schemas.openxmlformats.org/officeDocument/2006/relationships/slideMaster" Target="slideMasters/slideMaster86.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Master" Target="slideMasters/slideMaster122.xml"/><Relationship Id="rId130" Type="http://schemas.openxmlformats.org/officeDocument/2006/relationships/slide" Target="slides/slide7.xml"/><Relationship Id="rId135" Type="http://schemas.openxmlformats.org/officeDocument/2006/relationships/slide" Target="slides/slide12.xml"/><Relationship Id="rId143" Type="http://schemas.openxmlformats.org/officeDocument/2006/relationships/slide" Target="slides/slide20.xml"/><Relationship Id="rId148" Type="http://schemas.openxmlformats.org/officeDocument/2006/relationships/slide" Target="slides/slide25.xml"/><Relationship Id="rId151" Type="http://schemas.openxmlformats.org/officeDocument/2006/relationships/slide" Target="slides/slide28.xml"/><Relationship Id="rId156" Type="http://schemas.openxmlformats.org/officeDocument/2006/relationships/slide" Target="slides/slide33.xml"/><Relationship Id="rId164" Type="http://schemas.openxmlformats.org/officeDocument/2006/relationships/slide" Target="slides/slide41.xml"/><Relationship Id="rId16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Master" Target="slideMasters/slideMaster109.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04" Type="http://schemas.openxmlformats.org/officeDocument/2006/relationships/slideMaster" Target="slideMasters/slideMaster104.xml"/><Relationship Id="rId120" Type="http://schemas.openxmlformats.org/officeDocument/2006/relationships/slideMaster" Target="slideMasters/slideMaster120.xml"/><Relationship Id="rId125" Type="http://schemas.openxmlformats.org/officeDocument/2006/relationships/slide" Target="slides/slide2.xml"/><Relationship Id="rId141" Type="http://schemas.openxmlformats.org/officeDocument/2006/relationships/slide" Target="slides/slide18.xml"/><Relationship Id="rId146" Type="http://schemas.openxmlformats.org/officeDocument/2006/relationships/slide" Target="slides/slide23.xml"/><Relationship Id="rId16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162" Type="http://schemas.openxmlformats.org/officeDocument/2006/relationships/slide" Target="slides/slide39.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15" Type="http://schemas.openxmlformats.org/officeDocument/2006/relationships/slideMaster" Target="slideMasters/slideMaster115.xml"/><Relationship Id="rId131" Type="http://schemas.openxmlformats.org/officeDocument/2006/relationships/slide" Target="slides/slide8.xml"/><Relationship Id="rId136" Type="http://schemas.openxmlformats.org/officeDocument/2006/relationships/slide" Target="slides/slide13.xml"/><Relationship Id="rId157" Type="http://schemas.openxmlformats.org/officeDocument/2006/relationships/slide" Target="slides/slide34.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52" Type="http://schemas.openxmlformats.org/officeDocument/2006/relationships/slide" Target="slides/slide29.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105" Type="http://schemas.openxmlformats.org/officeDocument/2006/relationships/slideMaster" Target="slideMasters/slideMaster105.xml"/><Relationship Id="rId126" Type="http://schemas.openxmlformats.org/officeDocument/2006/relationships/slide" Target="slides/slide3.xml"/><Relationship Id="rId147" Type="http://schemas.openxmlformats.org/officeDocument/2006/relationships/slide" Target="slides/slide24.xml"/><Relationship Id="rId16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Master" Target="slideMasters/slideMaster93.xml"/><Relationship Id="rId98" Type="http://schemas.openxmlformats.org/officeDocument/2006/relationships/slideMaster" Target="slideMasters/slideMaster98.xml"/><Relationship Id="rId121" Type="http://schemas.openxmlformats.org/officeDocument/2006/relationships/slideMaster" Target="slideMasters/slideMaster121.xml"/><Relationship Id="rId142" Type="http://schemas.openxmlformats.org/officeDocument/2006/relationships/slide" Target="slides/slide19.xml"/><Relationship Id="rId163" Type="http://schemas.openxmlformats.org/officeDocument/2006/relationships/slide" Target="slides/slide40.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Master" Target="slideMasters/slideMaster116.xml"/><Relationship Id="rId137" Type="http://schemas.openxmlformats.org/officeDocument/2006/relationships/slide" Target="slides/slide14.xml"/><Relationship Id="rId158" Type="http://schemas.openxmlformats.org/officeDocument/2006/relationships/slide" Target="slides/slide35.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111" Type="http://schemas.openxmlformats.org/officeDocument/2006/relationships/slideMaster" Target="slideMasters/slideMaster111.xml"/><Relationship Id="rId132" Type="http://schemas.openxmlformats.org/officeDocument/2006/relationships/slide" Target="slides/slide9.xml"/><Relationship Id="rId153"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A2B347C-E491-4EC4-ACF3-553F4BFE7563}" type="datetimeFigureOut">
              <a:rPr lang="en-US" smtClean="0"/>
              <a:pPr/>
              <a:t>7/3/2019</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D1C813-BBEE-4EC3-8DCE-053D7A2ABD47}" type="slidenum">
              <a:rPr lang="en-US" smtClean="0"/>
              <a:pPr/>
              <a:t>‹#›</a:t>
            </a:fld>
            <a:endParaRPr lang="en-US"/>
          </a:p>
        </p:txBody>
      </p:sp>
    </p:spTree>
    <p:extLst>
      <p:ext uri="{BB962C8B-B14F-4D97-AF65-F5344CB8AC3E}">
        <p14:creationId xmlns:p14="http://schemas.microsoft.com/office/powerpoint/2010/main" val="3926728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D1C813-BBEE-4EC3-8DCE-053D7A2ABD47}" type="slidenum">
              <a:rPr lang="en-US" smtClean="0"/>
              <a:pPr/>
              <a:t>1</a:t>
            </a:fld>
            <a:endParaRPr lang="en-US" dirty="0"/>
          </a:p>
        </p:txBody>
      </p:sp>
    </p:spTree>
    <p:extLst>
      <p:ext uri="{BB962C8B-B14F-4D97-AF65-F5344CB8AC3E}">
        <p14:creationId xmlns:p14="http://schemas.microsoft.com/office/powerpoint/2010/main" val="2420442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D1C813-BBEE-4EC3-8DCE-053D7A2ABD47}" type="slidenum">
              <a:rPr lang="en-US" smtClean="0"/>
              <a:pPr/>
              <a:t>24</a:t>
            </a:fld>
            <a:endParaRPr lang="en-US"/>
          </a:p>
        </p:txBody>
      </p:sp>
    </p:spTree>
    <p:extLst>
      <p:ext uri="{BB962C8B-B14F-4D97-AF65-F5344CB8AC3E}">
        <p14:creationId xmlns:p14="http://schemas.microsoft.com/office/powerpoint/2010/main" val="1163223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5.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9.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0.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1.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3.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2.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3.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4.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5.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6.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7.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1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1300.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1.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2.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3.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4.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5.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6.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7.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8.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9.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1.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2.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3.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4.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5.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6.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7.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8.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9.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1.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2.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3.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4.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5.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6.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7.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8.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9.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0.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1.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2.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3.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4.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5.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6.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7.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8.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9.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0.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1.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2.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3.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4.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5.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6.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7.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8.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9.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0.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1.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2.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3.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4.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5.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6.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7.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8.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3.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fld id="{1D8BD707-D9CF-40AE-B4C6-C98DA3205C09}" type="datetimeFigureOut">
              <a:rPr lang="en-US" smtClean="0"/>
              <a:pPr/>
              <a:t>7/3/2019</a:t>
            </a:fld>
            <a:endParaRPr lang="en-US" smtClean="0"/>
          </a:p>
        </p:txBody>
      </p:sp>
      <p:sp>
        <p:nvSpPr>
          <p:cNvPr id="2053" name="Rectangle 5"/>
          <p:cNvSpPr>
            <a:spLocks noGrp="1" noChangeArrowheads="1"/>
          </p:cNvSpPr>
          <p:nvPr>
            <p:ph type="ftr" sz="quarter" idx="3"/>
          </p:nvPr>
        </p:nvSpPr>
        <p:spPr/>
        <p:txBody>
          <a:bodyPr/>
          <a:lstStyle>
            <a:lvl1pPr>
              <a:defRPr/>
            </a:lvl1pPr>
          </a:lstStyle>
          <a:p>
            <a:endParaRPr lang="en-US"/>
          </a:p>
        </p:txBody>
      </p:sp>
      <p:sp>
        <p:nvSpPr>
          <p:cNvPr id="2054" name="Rectangle 6"/>
          <p:cNvSpPr>
            <a:spLocks noGrp="1" noChangeArrowheads="1"/>
          </p:cNvSpPr>
          <p:nvPr>
            <p:ph type="sldNum" sz="quarter" idx="4"/>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89363"/>
            <a:ext cx="6400800" cy="1343025"/>
          </a:xfrm>
        </p:spPr>
        <p:txBody>
          <a:bodyPr/>
          <a:lstStyle>
            <a:lvl1pPr marL="0" indent="0" algn="ctr">
              <a:buFontTx/>
              <a:buNone/>
              <a:defRPr sz="3000"/>
            </a:lvl1pPr>
          </a:lstStyle>
          <a:p>
            <a:r>
              <a:rPr lang="en-US" altLang="zh-CN" smtClean="0"/>
              <a:t>Click to edit Master subtitle style</a:t>
            </a:r>
            <a:endParaRPr lang="zh-CN"/>
          </a:p>
        </p:txBody>
      </p:sp>
    </p:spTree>
  </p:cSld>
  <p:clrMapOvr>
    <a:masterClrMapping/>
  </p:clrMapOvr>
  <p:timing>
    <p:tnLst>
      <p:par>
        <p:cTn id="1" dur="indefinite" restart="never" nodeType="tmRoot"/>
      </p:par>
    </p:tnLst>
  </p:timing>
</p:sldLayout>
</file>

<file path=ppt/slideLayouts/slideLayout100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2861015011"/>
      </p:ext>
    </p:extLst>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412532309"/>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716314769"/>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2908038988"/>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2574834357"/>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4145744387"/>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2271394539"/>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171797690"/>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542296254"/>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18845816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544449237"/>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3599531865"/>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3852264814"/>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534312784"/>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1157763817"/>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1047714297"/>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2409639025"/>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4121736326"/>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1802916362"/>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11848364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3814624503"/>
      </p:ext>
    </p:extLst>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565739974"/>
      </p:ext>
    </p:extLst>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533635822"/>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1239884407"/>
      </p:ext>
    </p:extLst>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4272342098"/>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2122238923"/>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4125893266"/>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1232329676"/>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757017780"/>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8600233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748535366"/>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125960689"/>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1207368241"/>
      </p:ext>
    </p:extLst>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4123046634"/>
      </p:ext>
    </p:extLst>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2017903079"/>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1316164333"/>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3125121298"/>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2334037502"/>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3756921146"/>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430770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4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3001995035"/>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185774772"/>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584726821"/>
      </p:ext>
    </p:extLst>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2143091130"/>
      </p:ext>
    </p:extLst>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766375102"/>
      </p:ext>
    </p:extLst>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2919580487"/>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045634093"/>
      </p:ext>
    </p:extLst>
  </p:cSld>
  <p:clrMapOvr>
    <a:masterClrMapping/>
  </p:clrMapOvr>
</p:sldLayout>
</file>

<file path=ppt/slideLayouts/slideLayout104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036884371"/>
      </p:ext>
    </p:extLst>
  </p:cSld>
  <p:clrMapOvr>
    <a:masterClrMapping/>
  </p:clrMapOvr>
</p:sldLayout>
</file>

<file path=ppt/slideLayouts/slideLayout10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716734033"/>
      </p:ext>
    </p:extLst>
  </p:cSld>
  <p:clrMapOvr>
    <a:masterClrMapping/>
  </p:clrMapOvr>
</p:sldLayout>
</file>

<file path=ppt/slideLayouts/slideLayout104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1771526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5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3143108"/>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714133092"/>
      </p:ext>
    </p:extLst>
  </p:cSld>
  <p:clrMapOvr>
    <a:masterClrMapping/>
  </p:clrMapOvr>
</p:sldLayout>
</file>

<file path=ppt/slideLayouts/slideLayout10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695663058"/>
      </p:ext>
    </p:extLst>
  </p:cSld>
  <p:clrMapOvr>
    <a:masterClrMapping/>
  </p:clrMapOvr>
</p:sldLayout>
</file>

<file path=ppt/slideLayouts/slideLayout105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48515"/>
      </p:ext>
    </p:extLst>
  </p:cSld>
  <p:clrMapOvr>
    <a:masterClrMapping/>
  </p:clrMapOvr>
</p:sldLayout>
</file>

<file path=ppt/slideLayouts/slideLayout105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159469077"/>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218026749"/>
      </p:ext>
    </p:extLst>
  </p:cSld>
  <p:clrMapOvr>
    <a:masterClrMapping/>
  </p:clrMapOvr>
</p:sldLayout>
</file>

<file path=ppt/slideLayouts/slideLayout105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0347085"/>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764594062"/>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3152798850"/>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15580934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6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985856355"/>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1723872490"/>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537500120"/>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117515036"/>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2436861686"/>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2014570853"/>
      </p:ext>
    </p:extLst>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3333362820"/>
      </p:ext>
    </p:extLst>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2698782652"/>
      </p:ext>
    </p:extLst>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318982718"/>
      </p:ext>
    </p:extLst>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84333042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7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089252747"/>
      </p:ext>
    </p:extLst>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10292622"/>
      </p:ext>
    </p:extLst>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882342796"/>
      </p:ext>
    </p:extLst>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721115962"/>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630380426"/>
      </p:ext>
    </p:extLst>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4210889793"/>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160207206"/>
      </p:ext>
    </p:extLst>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496062502"/>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807775842"/>
      </p:ext>
    </p:extLst>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9060468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8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218382922"/>
      </p:ext>
    </p:extLst>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4069822637"/>
      </p:ext>
    </p:extLst>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1605641745"/>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1784413045"/>
      </p:ext>
    </p:extLst>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1333142629"/>
      </p:ext>
    </p:extLst>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345885868"/>
      </p:ext>
    </p:extLst>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1902273875"/>
      </p:ext>
    </p:extLst>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1653803831"/>
      </p:ext>
    </p:extLst>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2869038767"/>
      </p:ext>
    </p:extLst>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29971546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848919626"/>
      </p:ext>
    </p:extLst>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152736096"/>
      </p:ext>
    </p:extLst>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067567331"/>
      </p:ext>
    </p:extLst>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434149757"/>
      </p:ext>
    </p:extLst>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919942138"/>
      </p:ext>
    </p:extLst>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147648586"/>
      </p:ext>
    </p:extLst>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364821245"/>
      </p:ext>
    </p:extLst>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808236081"/>
      </p:ext>
    </p:extLst>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901271699"/>
      </p:ext>
    </p:extLst>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399799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0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465716150"/>
      </p:ext>
    </p:extLst>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948010828"/>
      </p:ext>
    </p:extLst>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3634643358"/>
      </p:ext>
    </p:extLst>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448487189"/>
      </p:ext>
    </p:extLst>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2048959210"/>
      </p:ext>
    </p:extLst>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2783887873"/>
      </p:ext>
    </p:extLst>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191125367"/>
      </p:ext>
    </p:extLst>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2280880783"/>
      </p:ext>
    </p:extLst>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3333020455"/>
      </p:ext>
    </p:extLst>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288689388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DFD6B16-6693-4F72-A29F-EDCB2AACD90F}" type="slidenum">
              <a:rPr lang="en-US" altLang="zh-CN"/>
              <a:pPr/>
              <a:t>‹#›</a:t>
            </a:fld>
            <a:endParaRPr lang="en-US" altLang="zh-CN"/>
          </a:p>
        </p:txBody>
      </p:sp>
    </p:spTree>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427178139"/>
      </p:ext>
    </p:extLst>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862818302"/>
      </p:ext>
    </p:extLst>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2019/7/3</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189082760"/>
      </p:ext>
    </p:extLst>
  </p:cSld>
  <p:clrMapOvr>
    <a:masterClrMapping/>
  </p:clrMapOvr>
  <p:timing>
    <p:tnLst>
      <p:par>
        <p:cTn id="1" dur="indefinite" restart="never" nodeType="tmRoot"/>
      </p:par>
    </p:tnLst>
  </p:timing>
</p:sldLayout>
</file>

<file path=ppt/slideLayouts/slideLayout11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176456390"/>
      </p:ext>
    </p:extLst>
  </p:cSld>
  <p:clrMapOvr>
    <a:masterClrMapping/>
  </p:clrMapOvr>
  <p:timing>
    <p:tnLst>
      <p:par>
        <p:cTn id="1" dur="indefinite" restart="never" nodeType="tmRoot"/>
      </p:par>
    </p:tnLst>
  </p:timing>
</p:sldLayout>
</file>

<file path=ppt/slideLayouts/slideLayout11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98360138"/>
      </p:ext>
    </p:extLst>
  </p:cSld>
  <p:clrMapOvr>
    <a:masterClrMapping/>
  </p:clrMapOvr>
  <p:timing>
    <p:tnLst>
      <p:par>
        <p:cTn id="1" dur="indefinite" restart="never" nodeType="tmRoot"/>
      </p:par>
    </p:tnLst>
  </p:timing>
</p:sldLayout>
</file>

<file path=ppt/slideLayouts/slideLayout11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611365016"/>
      </p:ext>
    </p:extLst>
  </p:cSld>
  <p:clrMapOvr>
    <a:masterClrMapping/>
  </p:clrMapOvr>
  <p:timing>
    <p:tnLst>
      <p:par>
        <p:cTn id="1" dur="indefinite" restart="never" nodeType="tmRoot"/>
      </p:par>
    </p:tnLst>
  </p:timing>
</p:sldLayout>
</file>

<file path=ppt/slideLayouts/slideLayout11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574699984"/>
      </p:ext>
    </p:extLst>
  </p:cSld>
  <p:clrMapOvr>
    <a:masterClrMapping/>
  </p:clrMapOvr>
  <p:timing>
    <p:tnLst>
      <p:par>
        <p:cTn id="1" dur="indefinite" restart="never" nodeType="tmRoot"/>
      </p:par>
    </p:tnLst>
  </p:timing>
</p:sldLayout>
</file>

<file path=ppt/slideLayouts/slideLayout11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011254555"/>
      </p:ext>
    </p:extLst>
  </p:cSld>
  <p:clrMapOvr>
    <a:masterClrMapping/>
  </p:clrMapOvr>
  <p:timing>
    <p:tnLst>
      <p:par>
        <p:cTn id="1" dur="indefinite" restart="never" nodeType="tmRoot"/>
      </p:par>
    </p:tnLst>
  </p:timing>
</p:sldLayout>
</file>

<file path=ppt/slideLayouts/slideLayout11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804026991"/>
      </p:ext>
    </p:extLst>
  </p:cSld>
  <p:clrMapOvr>
    <a:masterClrMapping/>
  </p:clrMapOvr>
  <p:timing>
    <p:tnLst>
      <p:par>
        <p:cTn id="1" dur="indefinite" restart="never" nodeType="tmRoot"/>
      </p:par>
    </p:tnLst>
  </p:timing>
</p:sldLayout>
</file>

<file path=ppt/slideLayouts/slideLayout11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572917992"/>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6BF9B4-EF92-40C5-8BF8-14DBDB63D359}" type="slidenum">
              <a:rPr lang="en-US" altLang="zh-CN"/>
              <a:pPr/>
              <a:t>‹#›</a:t>
            </a:fld>
            <a:endParaRPr lang="en-US" altLang="zh-CN"/>
          </a:p>
        </p:txBody>
      </p:sp>
    </p:spTree>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10691494"/>
      </p:ext>
    </p:extLst>
  </p:cSld>
  <p:clrMapOvr>
    <a:masterClrMapping/>
  </p:clrMapOvr>
  <p:timing>
    <p:tnLst>
      <p:par>
        <p:cTn id="1" dur="indefinite" restart="never" nodeType="tmRoot"/>
      </p:par>
    </p:tnLst>
  </p:timing>
</p:sldLayout>
</file>

<file path=ppt/slideLayouts/slideLayout11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910868462"/>
      </p:ext>
    </p:extLst>
  </p:cSld>
  <p:clrMapOvr>
    <a:masterClrMapping/>
  </p:clrMapOvr>
  <p:timing>
    <p:tnLst>
      <p:par>
        <p:cTn id="1" dur="indefinite" restart="never" nodeType="tmRoot"/>
      </p:par>
    </p:tnLst>
  </p:timing>
</p:sldLayout>
</file>

<file path=ppt/slideLayouts/slideLayout11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774326691"/>
      </p:ext>
    </p:extLst>
  </p:cSld>
  <p:clrMapOvr>
    <a:masterClrMapping/>
  </p:clrMapOvr>
  <p:timing>
    <p:tnLst>
      <p:par>
        <p:cTn id="1" dur="indefinite" restart="never" nodeType="tmRoot"/>
      </p:par>
    </p:tnLst>
  </p:timing>
</p:sldLayout>
</file>

<file path=ppt/slideLayouts/slideLayout11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467722933"/>
      </p:ext>
    </p:extLst>
  </p:cSld>
  <p:clrMapOvr>
    <a:masterClrMapping/>
  </p:clrMapOvr>
  <p:timing>
    <p:tnLst>
      <p:par>
        <p:cTn id="1" dur="indefinite" restart="never" nodeType="tmRoot"/>
      </p:par>
    </p:tnLst>
  </p:timing>
</p:sldLayout>
</file>

<file path=ppt/slideLayouts/slideLayout11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617685856"/>
      </p:ext>
    </p:extLst>
  </p:cSld>
  <p:clrMapOvr>
    <a:masterClrMapping/>
  </p:clrMapOvr>
  <p:timing>
    <p:tnLst>
      <p:par>
        <p:cTn id="1" dur="indefinite" restart="never" nodeType="tmRoot"/>
      </p:par>
    </p:tnLst>
  </p:timing>
</p:sldLayout>
</file>

<file path=ppt/slideLayouts/slideLayout11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955719082"/>
      </p:ext>
    </p:extLst>
  </p:cSld>
  <p:clrMapOvr>
    <a:masterClrMapping/>
  </p:clrMapOvr>
  <p:timing>
    <p:tnLst>
      <p:par>
        <p:cTn id="1" dur="indefinite" restart="never" nodeType="tmRoot"/>
      </p:par>
    </p:tnLst>
  </p:timing>
</p:sldLayout>
</file>

<file path=ppt/slideLayouts/slideLayout11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566373848"/>
      </p:ext>
    </p:extLst>
  </p:cSld>
  <p:clrMapOvr>
    <a:masterClrMapping/>
  </p:clrMapOvr>
  <p:timing>
    <p:tnLst>
      <p:par>
        <p:cTn id="1" dur="indefinite" restart="never" nodeType="tmRoot"/>
      </p:par>
    </p:tnLst>
  </p:timing>
</p:sldLayout>
</file>

<file path=ppt/slideLayouts/slideLayout11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188481061"/>
      </p:ext>
    </p:extLst>
  </p:cSld>
  <p:clrMapOvr>
    <a:masterClrMapping/>
  </p:clrMapOvr>
  <p:timing>
    <p:tnLst>
      <p:par>
        <p:cTn id="1" dur="indefinite" restart="never" nodeType="tmRoot"/>
      </p:par>
    </p:tnLst>
  </p:timing>
</p:sldLayout>
</file>

<file path=ppt/slideLayouts/slideLayout11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781662435"/>
      </p:ext>
    </p:extLst>
  </p:cSld>
  <p:clrMapOvr>
    <a:masterClrMapping/>
  </p:clrMapOvr>
  <p:timing>
    <p:tnLst>
      <p:par>
        <p:cTn id="1" dur="indefinite" restart="never" nodeType="tmRoot"/>
      </p:par>
    </p:tnLst>
  </p:timing>
</p:sldLayout>
</file>

<file path=ppt/slideLayouts/slideLayout11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791059147"/>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A061529-1426-41DB-BF09-9679DE42C8D6}" type="slidenum">
              <a:rPr lang="en-US" altLang="zh-CN"/>
              <a:pPr/>
              <a:t>‹#›</a:t>
            </a:fld>
            <a:endParaRPr lang="en-US" altLang="zh-CN"/>
          </a:p>
        </p:txBody>
      </p:sp>
    </p:spTree>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083046681"/>
      </p:ext>
    </p:extLst>
  </p:cSld>
  <p:clrMapOvr>
    <a:masterClrMapping/>
  </p:clrMapOvr>
  <p:timing>
    <p:tnLst>
      <p:par>
        <p:cTn id="1" dur="indefinite" restart="never" nodeType="tmRoot"/>
      </p:par>
    </p:tnLst>
  </p:timing>
</p:sldLayout>
</file>

<file path=ppt/slideLayouts/slideLayout11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255340721"/>
      </p:ext>
    </p:extLst>
  </p:cSld>
  <p:clrMapOvr>
    <a:masterClrMapping/>
  </p:clrMapOvr>
  <p:timing>
    <p:tnLst>
      <p:par>
        <p:cTn id="1" dur="indefinite" restart="never" nodeType="tmRoot"/>
      </p:par>
    </p:tnLst>
  </p:timing>
</p:sldLayout>
</file>

<file path=ppt/slideLayouts/slideLayout11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937177410"/>
      </p:ext>
    </p:extLst>
  </p:cSld>
  <p:clrMapOvr>
    <a:masterClrMapping/>
  </p:clrMapOvr>
  <p:timing>
    <p:tnLst>
      <p:par>
        <p:cTn id="1" dur="indefinite" restart="never" nodeType="tmRoot"/>
      </p:par>
    </p:tnLst>
  </p:timing>
</p:sldLayout>
</file>

<file path=ppt/slideLayouts/slideLayout11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500967179"/>
      </p:ext>
    </p:extLst>
  </p:cSld>
  <p:clrMapOvr>
    <a:masterClrMapping/>
  </p:clrMapOvr>
  <p:timing>
    <p:tnLst>
      <p:par>
        <p:cTn id="1" dur="indefinite" restart="never" nodeType="tmRoot"/>
      </p:par>
    </p:tnLst>
  </p:timing>
</p:sldLayout>
</file>

<file path=ppt/slideLayouts/slideLayout11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extLst>
      <p:ext uri="{BB962C8B-B14F-4D97-AF65-F5344CB8AC3E}">
        <p14:creationId xmlns:p14="http://schemas.microsoft.com/office/powerpoint/2010/main" val="3997600350"/>
      </p:ext>
    </p:extLst>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extLst>
      <p:ext uri="{BB962C8B-B14F-4D97-AF65-F5344CB8AC3E}">
        <p14:creationId xmlns:p14="http://schemas.microsoft.com/office/powerpoint/2010/main" val="4009487885"/>
      </p:ext>
    </p:extLst>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extLst>
      <p:ext uri="{BB962C8B-B14F-4D97-AF65-F5344CB8AC3E}">
        <p14:creationId xmlns:p14="http://schemas.microsoft.com/office/powerpoint/2010/main" val="539350187"/>
      </p:ext>
    </p:extLst>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extLst>
      <p:ext uri="{BB962C8B-B14F-4D97-AF65-F5344CB8AC3E}">
        <p14:creationId xmlns:p14="http://schemas.microsoft.com/office/powerpoint/2010/main" val="2536305789"/>
      </p:ext>
    </p:extLst>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extLst>
      <p:ext uri="{BB962C8B-B14F-4D97-AF65-F5344CB8AC3E}">
        <p14:creationId xmlns:p14="http://schemas.microsoft.com/office/powerpoint/2010/main" val="2116563033"/>
      </p:ext>
    </p:extLst>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extLst>
      <p:ext uri="{BB962C8B-B14F-4D97-AF65-F5344CB8AC3E}">
        <p14:creationId xmlns:p14="http://schemas.microsoft.com/office/powerpoint/2010/main" val="1417464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B8A8C0F3-3E84-4D1D-B803-6496A41D7E16}" type="slidenum">
              <a:rPr lang="en-US" altLang="zh-CN"/>
              <a:pPr/>
              <a:t>‹#›</a:t>
            </a:fld>
            <a:endParaRPr lang="en-US" altLang="zh-CN"/>
          </a:p>
        </p:txBody>
      </p:sp>
    </p:spTree>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extLst>
      <p:ext uri="{BB962C8B-B14F-4D97-AF65-F5344CB8AC3E}">
        <p14:creationId xmlns:p14="http://schemas.microsoft.com/office/powerpoint/2010/main" val="77143874"/>
      </p:ext>
    </p:extLst>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extLst>
      <p:ext uri="{BB962C8B-B14F-4D97-AF65-F5344CB8AC3E}">
        <p14:creationId xmlns:p14="http://schemas.microsoft.com/office/powerpoint/2010/main" val="2974938412"/>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extLst>
      <p:ext uri="{BB962C8B-B14F-4D97-AF65-F5344CB8AC3E}">
        <p14:creationId xmlns:p14="http://schemas.microsoft.com/office/powerpoint/2010/main" val="1983927265"/>
      </p:ext>
    </p:extLst>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extLst>
      <p:ext uri="{BB962C8B-B14F-4D97-AF65-F5344CB8AC3E}">
        <p14:creationId xmlns:p14="http://schemas.microsoft.com/office/powerpoint/2010/main" val="528329805"/>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extLst>
      <p:ext uri="{BB962C8B-B14F-4D97-AF65-F5344CB8AC3E}">
        <p14:creationId xmlns:p14="http://schemas.microsoft.com/office/powerpoint/2010/main" val="338732355"/>
      </p:ext>
    </p:extLst>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2019/7/3</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extLst>
      <p:ext uri="{BB962C8B-B14F-4D97-AF65-F5344CB8AC3E}">
        <p14:creationId xmlns:p14="http://schemas.microsoft.com/office/powerpoint/2010/main" val="2522875949"/>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229144675"/>
      </p:ext>
    </p:extLst>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89439729"/>
      </p:ext>
    </p:extLst>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292529191"/>
      </p:ext>
    </p:extLst>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44829042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62E02A54-2C17-45D6-8530-1A3A754EFFF2}" type="slidenum">
              <a:rPr lang="en-US" altLang="zh-CN"/>
              <a:pPr/>
              <a:t>‹#›</a:t>
            </a:fld>
            <a:endParaRPr lang="en-US" altLang="zh-CN"/>
          </a:p>
        </p:txBody>
      </p:sp>
    </p:spTree>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055990520"/>
      </p:ext>
    </p:extLst>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88549999"/>
      </p:ext>
    </p:extLst>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496630101"/>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843167555"/>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968341788"/>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034548921"/>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extLst>
      <p:ext uri="{BB962C8B-B14F-4D97-AF65-F5344CB8AC3E}">
        <p14:creationId xmlns:p14="http://schemas.microsoft.com/office/powerpoint/2010/main" val="94004732"/>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extLst>
      <p:ext uri="{BB962C8B-B14F-4D97-AF65-F5344CB8AC3E}">
        <p14:creationId xmlns:p14="http://schemas.microsoft.com/office/powerpoint/2010/main" val="2918499012"/>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extLst>
      <p:ext uri="{BB962C8B-B14F-4D97-AF65-F5344CB8AC3E}">
        <p14:creationId xmlns:p14="http://schemas.microsoft.com/office/powerpoint/2010/main" val="1551947247"/>
      </p:ext>
    </p:extLst>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extLst>
      <p:ext uri="{BB962C8B-B14F-4D97-AF65-F5344CB8AC3E}">
        <p14:creationId xmlns:p14="http://schemas.microsoft.com/office/powerpoint/2010/main" val="5268712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55E0DEDD-DF72-47C0-B2FA-87A94719520C}" type="slidenum">
              <a:rPr lang="en-US" altLang="zh-CN"/>
              <a:pPr/>
              <a:t>‹#›</a:t>
            </a:fld>
            <a:endParaRPr lang="en-US" altLang="zh-CN"/>
          </a:p>
        </p:txBody>
      </p:sp>
    </p:spTree>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extLst>
      <p:ext uri="{BB962C8B-B14F-4D97-AF65-F5344CB8AC3E}">
        <p14:creationId xmlns:p14="http://schemas.microsoft.com/office/powerpoint/2010/main" val="967138088"/>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extLst>
      <p:ext uri="{BB962C8B-B14F-4D97-AF65-F5344CB8AC3E}">
        <p14:creationId xmlns:p14="http://schemas.microsoft.com/office/powerpoint/2010/main" val="1575639494"/>
      </p:ext>
    </p:extLst>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extLst>
      <p:ext uri="{BB962C8B-B14F-4D97-AF65-F5344CB8AC3E}">
        <p14:creationId xmlns:p14="http://schemas.microsoft.com/office/powerpoint/2010/main" val="3350386690"/>
      </p:ext>
    </p:extLst>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extLst>
      <p:ext uri="{BB962C8B-B14F-4D97-AF65-F5344CB8AC3E}">
        <p14:creationId xmlns:p14="http://schemas.microsoft.com/office/powerpoint/2010/main" val="2775620584"/>
      </p:ext>
    </p:extLst>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extLst>
      <p:ext uri="{BB962C8B-B14F-4D97-AF65-F5344CB8AC3E}">
        <p14:creationId xmlns:p14="http://schemas.microsoft.com/office/powerpoint/2010/main" val="2074654280"/>
      </p:ext>
    </p:extLst>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extLst>
      <p:ext uri="{BB962C8B-B14F-4D97-AF65-F5344CB8AC3E}">
        <p14:creationId xmlns:p14="http://schemas.microsoft.com/office/powerpoint/2010/main" val="3389049023"/>
      </p:ext>
    </p:extLst>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extLst>
      <p:ext uri="{BB962C8B-B14F-4D97-AF65-F5344CB8AC3E}">
        <p14:creationId xmlns:p14="http://schemas.microsoft.com/office/powerpoint/2010/main" val="3181280194"/>
      </p:ext>
    </p:extLst>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513634137"/>
      </p:ext>
    </p:extLst>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89337988"/>
      </p:ext>
    </p:extLst>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791857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EE67C3A1-5B75-4F03-9727-74F36EEC055C}" type="slidenum">
              <a:rPr lang="en-US" altLang="zh-CN"/>
              <a:pPr/>
              <a:t>‹#›</a:t>
            </a:fld>
            <a:endParaRPr lang="en-US" altLang="zh-CN"/>
          </a:p>
        </p:txBody>
      </p:sp>
    </p:spTree>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02F7C0-9235-498A-8BC0-404BD1DE3CFF}" type="datetime1">
              <a:rPr lang="en-US" smtClean="0"/>
              <a:pPr/>
              <a:t>7/3/2019</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138955344"/>
      </p:ext>
    </p:extLst>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7/3/2019</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541483030"/>
      </p:ext>
    </p:extLst>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7/3/2019</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623248416"/>
      </p:ext>
    </p:extLst>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7/3/2019</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172555739"/>
      </p:ext>
    </p:extLst>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7/3/2019</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538475364"/>
      </p:ext>
    </p:extLst>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7/3/2019</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grpSp>
        <p:nvGrpSpPr>
          <p:cNvPr id="3"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n-US" smtClean="0"/>
              <a:t>Click icon to add picture</a:t>
            </a:r>
            <a:endParaRPr lang="en-US"/>
          </a:p>
        </p:txBody>
      </p:sp>
    </p:spTree>
    <p:extLst>
      <p:ext uri="{BB962C8B-B14F-4D97-AF65-F5344CB8AC3E}">
        <p14:creationId xmlns:p14="http://schemas.microsoft.com/office/powerpoint/2010/main" val="3084276380"/>
      </p:ext>
    </p:extLst>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721866146"/>
      </p:ext>
    </p:extLst>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46059277"/>
      </p:ext>
    </p:extLst>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fld id="{2172958B-CFC7-405D-AD3B-9782AA35F1C4}" type="datetimeFigureOut">
              <a:rPr lang="zh-CN" altLang="en-US" smtClean="0"/>
              <a:pPr/>
              <a:t>2019/7/3</a:t>
            </a:fld>
            <a:endParaRPr lang="zh-CN" altLang="en-US"/>
          </a:p>
        </p:txBody>
      </p:sp>
      <p:sp>
        <p:nvSpPr>
          <p:cNvPr id="2053" name="Rectangle 5"/>
          <p:cNvSpPr>
            <a:spLocks noGrp="1" noChangeArrowheads="1"/>
          </p:cNvSpPr>
          <p:nvPr>
            <p:ph type="ftr" sz="quarter" idx="3"/>
          </p:nvPr>
        </p:nvSpPr>
        <p:spPr/>
        <p:txBody>
          <a:bodyPr/>
          <a:lstStyle>
            <a:lvl1pPr>
              <a:defRPr/>
            </a:lvl1pPr>
          </a:lstStyle>
          <a:p>
            <a:endParaRPr lang="zh-CN" altLang="en-US"/>
          </a:p>
        </p:txBody>
      </p:sp>
      <p:sp>
        <p:nvSpPr>
          <p:cNvPr id="2054" name="Rectangle 6"/>
          <p:cNvSpPr>
            <a:spLocks noGrp="1" noChangeArrowheads="1"/>
          </p:cNvSpPr>
          <p:nvPr>
            <p:ph type="sldNum" sz="quarter" idx="4"/>
          </p:nvPr>
        </p:nvSpPr>
        <p:spPr/>
        <p:txBody>
          <a:bodyPr/>
          <a:lstStyle>
            <a:lvl1pPr>
              <a:defRPr/>
            </a:lvl1pPr>
          </a:lstStyle>
          <a:p>
            <a:fld id="{FFFC8294-3FEE-4751-BFD8-06FB946BD5F8}" type="slidenum">
              <a:rPr lang="zh-CN" altLang="en-US" smtClean="0"/>
              <a:pPr/>
              <a:t>‹#›</a:t>
            </a:fld>
            <a:endParaRPr lang="zh-CN" altLang="en-US"/>
          </a:p>
        </p:txBody>
      </p:sp>
    </p:spTree>
    <p:extLst>
      <p:ext uri="{BB962C8B-B14F-4D97-AF65-F5344CB8AC3E}">
        <p14:creationId xmlns:p14="http://schemas.microsoft.com/office/powerpoint/2010/main" val="1926828800"/>
      </p:ext>
    </p:extLst>
  </p:cSld>
  <p:clrMapOvr>
    <a:masterClrMapping/>
  </p:clrMapOvr>
  <p:timing>
    <p:tnLst>
      <p:par>
        <p:cTn id="1" dur="indefinite" restart="never" nodeType="tmRoot"/>
      </p:par>
    </p:tnLst>
  </p:timing>
</p:sldLayout>
</file>

<file path=ppt/slideLayouts/slideLayout117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2444131607"/>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E884046-8CD1-4BCC-BE32-0E474CE04F16}" type="slidenum">
              <a:rPr lang="en-US" altLang="zh-CN"/>
              <a:pPr/>
              <a:t>‹#›</a:t>
            </a:fld>
            <a:endParaRPr lang="en-US" altLang="zh-CN"/>
          </a:p>
        </p:txBody>
      </p:sp>
    </p:spTree>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1577847409"/>
      </p:ext>
    </p:extLst>
  </p:cSld>
  <p:clrMapOvr>
    <a:masterClrMapping/>
  </p:clrMapOvr>
  <p:timing>
    <p:tnLst>
      <p:par>
        <p:cTn id="1" dur="indefinite" restart="never" nodeType="tmRoot"/>
      </p:par>
    </p:tnLst>
  </p:timing>
</p:sldLayout>
</file>

<file path=ppt/slideLayouts/slideLayout118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1860032985"/>
      </p:ext>
    </p:extLst>
  </p:cSld>
  <p:clrMapOvr>
    <a:masterClrMapping/>
  </p:clrMapOvr>
  <p:timing>
    <p:tnLst>
      <p:par>
        <p:cTn id="1" dur="indefinite" restart="never" nodeType="tmRoot"/>
      </p:par>
    </p:tnLst>
  </p:timing>
</p:sldLayout>
</file>

<file path=ppt/slideLayouts/slideLayout11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2979745452"/>
      </p:ext>
    </p:extLst>
  </p:cSld>
  <p:clrMapOvr>
    <a:masterClrMapping/>
  </p:clrMapOvr>
  <p:timing>
    <p:tnLst>
      <p:par>
        <p:cTn id="1" dur="indefinite" restart="never" nodeType="tmRoot"/>
      </p:par>
    </p:tnLst>
  </p:timing>
</p:sldLayout>
</file>

<file path=ppt/slideLayouts/slideLayout118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3263502560"/>
      </p:ext>
    </p:extLst>
  </p:cSld>
  <p:clrMapOvr>
    <a:masterClrMapping/>
  </p:clrMapOvr>
  <p:timing>
    <p:tnLst>
      <p:par>
        <p:cTn id="1" dur="indefinite" restart="never" nodeType="tmRoot"/>
      </p:par>
    </p:tnLst>
  </p:timing>
</p:sldLayout>
</file>

<file path=ppt/slideLayouts/slideLayout11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2969675366"/>
      </p:ext>
    </p:extLst>
  </p:cSld>
  <p:clrMapOvr>
    <a:masterClrMapping/>
  </p:clrMapOvr>
  <p:timing>
    <p:tnLst>
      <p:par>
        <p:cTn id="1" dur="indefinite" restart="never" nodeType="tmRoot"/>
      </p:par>
    </p:tnLst>
  </p:timing>
</p:sldLayout>
</file>

<file path=ppt/slideLayouts/slideLayout11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1192589406"/>
      </p:ext>
    </p:extLst>
  </p:cSld>
  <p:clrMapOvr>
    <a:masterClrMapping/>
  </p:clrMapOvr>
  <p:timing>
    <p:tnLst>
      <p:par>
        <p:cTn id="1" dur="indefinite" restart="never" nodeType="tmRoot"/>
      </p:par>
    </p:tnLst>
  </p:timing>
</p:sldLayout>
</file>

<file path=ppt/slideLayouts/slideLayout11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2688530051"/>
      </p:ext>
    </p:extLst>
  </p:cSld>
  <p:clrMapOvr>
    <a:masterClrMapping/>
  </p:clrMapOvr>
  <p:timing>
    <p:tnLst>
      <p:par>
        <p:cTn id="1" dur="indefinite" restart="never" nodeType="tmRoot"/>
      </p:par>
    </p:tnLst>
  </p:timing>
</p:sldLayout>
</file>

<file path=ppt/slideLayouts/slideLayout118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2354691392"/>
      </p:ext>
    </p:extLst>
  </p:cSld>
  <p:clrMapOvr>
    <a:masterClrMapping/>
  </p:clrMapOvr>
  <p:timing>
    <p:tnLst>
      <p:par>
        <p:cTn id="1" dur="indefinite" restart="never" nodeType="tmRoot"/>
      </p:par>
    </p:tnLst>
  </p:timing>
</p:sldLayout>
</file>

<file path=ppt/slideLayouts/slideLayout118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4253781723"/>
      </p:ext>
    </p:extLst>
  </p:cSld>
  <p:clrMapOvr>
    <a:masterClrMapping/>
  </p:clrMapOvr>
  <p:timing>
    <p:tnLst>
      <p:par>
        <p:cTn id="1" dur="indefinite" restart="never" nodeType="tmRoot"/>
      </p:par>
    </p:tnLst>
  </p:timing>
</p:sldLayout>
</file>

<file path=ppt/slideLayouts/slideLayout11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40DBD55-B368-45C0-895A-28643DD10DE6}" type="slidenum">
              <a:rPr lang="en-US" altLang="zh-CN"/>
              <a:pPr/>
              <a:t>‹#›</a:t>
            </a:fld>
            <a:endParaRPr lang="en-US" altLang="zh-CN"/>
          </a:p>
        </p:txBody>
      </p:sp>
    </p:spTree>
    <p:extLst>
      <p:ext uri="{BB962C8B-B14F-4D97-AF65-F5344CB8AC3E}">
        <p14:creationId xmlns:p14="http://schemas.microsoft.com/office/powerpoint/2010/main" val="33845139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C63ACF3-7EC4-4F50-9B05-DA5423222194}" type="slidenum">
              <a:rPr lang="en-US" altLang="zh-CN"/>
              <a:pPr/>
              <a:t>‹#›</a:t>
            </a:fld>
            <a:endParaRPr lang="en-US" altLang="zh-CN"/>
          </a:p>
        </p:txBody>
      </p:sp>
    </p:spTree>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F0A6860-F512-4BEC-8EBC-2164728BE0F0}" type="slidenum">
              <a:rPr lang="en-US" altLang="zh-CN"/>
              <a:pPr/>
              <a:t>‹#›</a:t>
            </a:fld>
            <a:endParaRPr lang="en-US" altLang="zh-CN"/>
          </a:p>
        </p:txBody>
      </p:sp>
    </p:spTree>
    <p:extLst>
      <p:ext uri="{BB962C8B-B14F-4D97-AF65-F5344CB8AC3E}">
        <p14:creationId xmlns:p14="http://schemas.microsoft.com/office/powerpoint/2010/main" val="478525095"/>
      </p:ext>
    </p:extLst>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30D002B-A9AB-463B-B3EC-2EAC919812BA}" type="slidenum">
              <a:rPr lang="en-US" altLang="zh-CN"/>
              <a:pPr/>
              <a:t>‹#›</a:t>
            </a:fld>
            <a:endParaRPr lang="en-US" altLang="zh-CN"/>
          </a:p>
        </p:txBody>
      </p:sp>
    </p:spTree>
    <p:extLst>
      <p:ext uri="{BB962C8B-B14F-4D97-AF65-F5344CB8AC3E}">
        <p14:creationId xmlns:p14="http://schemas.microsoft.com/office/powerpoint/2010/main" val="2691230971"/>
      </p:ext>
    </p:extLst>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888055F-9E7D-4826-A43B-B8B7E7AAD7A9}" type="slidenum">
              <a:rPr lang="en-US" altLang="zh-CN"/>
              <a:pPr/>
              <a:t>‹#›</a:t>
            </a:fld>
            <a:endParaRPr lang="en-US" altLang="zh-CN"/>
          </a:p>
        </p:txBody>
      </p:sp>
    </p:spTree>
    <p:extLst>
      <p:ext uri="{BB962C8B-B14F-4D97-AF65-F5344CB8AC3E}">
        <p14:creationId xmlns:p14="http://schemas.microsoft.com/office/powerpoint/2010/main" val="2173164807"/>
      </p:ext>
    </p:extLst>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8B9798A-18A9-42C2-8189-03FC5A6C5A98}" type="slidenum">
              <a:rPr lang="en-US" altLang="zh-CN"/>
              <a:pPr/>
              <a:t>‹#›</a:t>
            </a:fld>
            <a:endParaRPr lang="en-US" altLang="zh-CN"/>
          </a:p>
        </p:txBody>
      </p:sp>
    </p:spTree>
    <p:extLst>
      <p:ext uri="{BB962C8B-B14F-4D97-AF65-F5344CB8AC3E}">
        <p14:creationId xmlns:p14="http://schemas.microsoft.com/office/powerpoint/2010/main" val="3101876294"/>
      </p:ext>
    </p:extLst>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723CE56-7C7C-4E4E-AC60-DE230B212C96}" type="slidenum">
              <a:rPr lang="en-US" altLang="zh-CN"/>
              <a:pPr/>
              <a:t>‹#›</a:t>
            </a:fld>
            <a:endParaRPr lang="en-US" altLang="zh-CN"/>
          </a:p>
        </p:txBody>
      </p:sp>
    </p:spTree>
    <p:extLst>
      <p:ext uri="{BB962C8B-B14F-4D97-AF65-F5344CB8AC3E}">
        <p14:creationId xmlns:p14="http://schemas.microsoft.com/office/powerpoint/2010/main" val="4244773515"/>
      </p:ext>
    </p:extLst>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1BDAE34C-97B2-4DBB-B5B5-2EDDB9803965}" type="slidenum">
              <a:rPr lang="en-US" altLang="zh-CN"/>
              <a:pPr/>
              <a:t>‹#›</a:t>
            </a:fld>
            <a:endParaRPr lang="en-US" altLang="zh-CN"/>
          </a:p>
        </p:txBody>
      </p:sp>
    </p:spTree>
    <p:extLst>
      <p:ext uri="{BB962C8B-B14F-4D97-AF65-F5344CB8AC3E}">
        <p14:creationId xmlns:p14="http://schemas.microsoft.com/office/powerpoint/2010/main" val="3195865847"/>
      </p:ext>
    </p:extLst>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61D06EB-F545-4EDC-9385-C0EFE9B8DDFE}" type="slidenum">
              <a:rPr lang="en-US" altLang="zh-CN"/>
              <a:pPr/>
              <a:t>‹#›</a:t>
            </a:fld>
            <a:endParaRPr lang="en-US" altLang="zh-CN"/>
          </a:p>
        </p:txBody>
      </p:sp>
    </p:spTree>
    <p:extLst>
      <p:ext uri="{BB962C8B-B14F-4D97-AF65-F5344CB8AC3E}">
        <p14:creationId xmlns:p14="http://schemas.microsoft.com/office/powerpoint/2010/main" val="3629261449"/>
      </p:ext>
    </p:extLst>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1576F3C-A724-4259-834E-324AC54C62FB}" type="slidenum">
              <a:rPr lang="en-US" altLang="zh-CN"/>
              <a:pPr/>
              <a:t>‹#›</a:t>
            </a:fld>
            <a:endParaRPr lang="en-US" altLang="zh-CN"/>
          </a:p>
        </p:txBody>
      </p:sp>
    </p:spTree>
    <p:extLst>
      <p:ext uri="{BB962C8B-B14F-4D97-AF65-F5344CB8AC3E}">
        <p14:creationId xmlns:p14="http://schemas.microsoft.com/office/powerpoint/2010/main" val="2418559138"/>
      </p:ext>
    </p:extLst>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635692D-7F21-4E9A-A49C-C8776DEAEEED}" type="slidenum">
              <a:rPr lang="en-US" altLang="zh-CN"/>
              <a:pPr/>
              <a:t>‹#›</a:t>
            </a:fld>
            <a:endParaRPr lang="en-US" altLang="zh-CN"/>
          </a:p>
        </p:txBody>
      </p:sp>
    </p:spTree>
    <p:extLst>
      <p:ext uri="{BB962C8B-B14F-4D97-AF65-F5344CB8AC3E}">
        <p14:creationId xmlns:p14="http://schemas.microsoft.com/office/powerpoint/2010/main" val="3866973767"/>
      </p:ext>
    </p:extLst>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A22F94A-9FC8-47C2-B2D2-4479FC1715C2}" type="slidenum">
              <a:rPr lang="en-US" altLang="zh-CN"/>
              <a:pPr/>
              <a:t>‹#›</a:t>
            </a:fld>
            <a:endParaRPr lang="en-US" altLang="zh-CN"/>
          </a:p>
        </p:txBody>
      </p:sp>
    </p:spTree>
    <p:extLst>
      <p:ext uri="{BB962C8B-B14F-4D97-AF65-F5344CB8AC3E}">
        <p14:creationId xmlns:p14="http://schemas.microsoft.com/office/powerpoint/2010/main" val="2878498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15572CD-4062-434B-B4A1-DA9C87AB9B78}" type="slidenum">
              <a:rPr lang="en-US" altLang="zh-CN"/>
              <a:pPr/>
              <a:t>‹#›</a:t>
            </a:fld>
            <a:endParaRPr lang="en-US" altLang="zh-CN"/>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77ED8AD-ADD6-444F-B9FB-FBADA978CB13}" type="slidenum">
              <a:rPr lang="en-US" altLang="zh-CN"/>
              <a:pPr/>
              <a:t>‹#›</a:t>
            </a:fld>
            <a:endParaRPr lang="en-US" altLang="zh-CN"/>
          </a:p>
        </p:txBody>
      </p:sp>
    </p:spTree>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smtClean="0"/>
              <a:pPr/>
              <a:t>‹#›</a:t>
            </a:fld>
            <a:endParaRPr lang="zh-CN" altLang="en-US"/>
          </a:p>
        </p:txBody>
      </p:sp>
    </p:spTree>
    <p:extLst>
      <p:ext uri="{BB962C8B-B14F-4D97-AF65-F5344CB8AC3E}">
        <p14:creationId xmlns:p14="http://schemas.microsoft.com/office/powerpoint/2010/main" val="401157752"/>
      </p:ext>
    </p:extLst>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1617147191"/>
      </p:ext>
    </p:extLst>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1433466757"/>
      </p:ext>
    </p:extLst>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3082338231"/>
      </p:ext>
    </p:extLst>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1655389304"/>
      </p:ext>
    </p:extLst>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2653877256"/>
      </p:ext>
    </p:extLst>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1767319207"/>
      </p:ext>
    </p:extLst>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3227171820"/>
      </p:ext>
    </p:extLst>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1810065908"/>
      </p:ext>
    </p:extLst>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27199978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136FB55-2741-4589-81FE-91FF01A62F68}" type="slidenum">
              <a:rPr lang="en-US" altLang="zh-CN"/>
              <a:pPr/>
              <a:t>‹#›</a:t>
            </a:fld>
            <a:endParaRPr lang="en-US" altLang="zh-CN"/>
          </a:p>
        </p:txBody>
      </p:sp>
    </p:spTree>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667517012"/>
      </p:ext>
    </p:extLst>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EB25D95-BAEE-4C89-BD40-C2EDF91C2B3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0252224-143C-45AE-AAC0-0C60FA30962D}" type="slidenum">
              <a:rPr lang="zh-CN" altLang="en-US"/>
              <a:pPr/>
              <a:t>‹#›</a:t>
            </a:fld>
            <a:endParaRPr lang="zh-CN" altLang="en-US"/>
          </a:p>
        </p:txBody>
      </p:sp>
    </p:spTree>
    <p:extLst>
      <p:ext uri="{BB962C8B-B14F-4D97-AF65-F5344CB8AC3E}">
        <p14:creationId xmlns:p14="http://schemas.microsoft.com/office/powerpoint/2010/main" val="3208472741"/>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D2A671C-A46B-4B49-97D0-4A9CCA1FF00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EED4196-66D2-499A-AB2E-9CF566DBA94B}" type="slidenum">
              <a:rPr lang="zh-CN" altLang="en-US"/>
              <a:pPr/>
              <a:t>‹#›</a:t>
            </a:fld>
            <a:endParaRPr lang="zh-CN" altLang="en-US"/>
          </a:p>
        </p:txBody>
      </p:sp>
    </p:spTree>
    <p:extLst>
      <p:ext uri="{BB962C8B-B14F-4D97-AF65-F5344CB8AC3E}">
        <p14:creationId xmlns:p14="http://schemas.microsoft.com/office/powerpoint/2010/main" val="1447674994"/>
      </p:ext>
    </p:extLst>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4AD7A2A-E24B-4D00-A68A-609CE38C898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FC768EE-04CA-40CE-8C8E-969F97547E4E}" type="slidenum">
              <a:rPr lang="zh-CN" altLang="en-US"/>
              <a:pPr/>
              <a:t>‹#›</a:t>
            </a:fld>
            <a:endParaRPr lang="zh-CN" altLang="en-US"/>
          </a:p>
        </p:txBody>
      </p:sp>
    </p:spTree>
    <p:extLst>
      <p:ext uri="{BB962C8B-B14F-4D97-AF65-F5344CB8AC3E}">
        <p14:creationId xmlns:p14="http://schemas.microsoft.com/office/powerpoint/2010/main" val="3930828480"/>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9D59BE7-21FF-44D7-9786-9D6855AB9EB1}"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6CA2084-B89B-44E2-B9CC-09118773AD66}" type="slidenum">
              <a:rPr lang="zh-CN" altLang="en-US"/>
              <a:pPr/>
              <a:t>‹#›</a:t>
            </a:fld>
            <a:endParaRPr lang="zh-CN" altLang="en-US"/>
          </a:p>
        </p:txBody>
      </p:sp>
    </p:spTree>
    <p:extLst>
      <p:ext uri="{BB962C8B-B14F-4D97-AF65-F5344CB8AC3E}">
        <p14:creationId xmlns:p14="http://schemas.microsoft.com/office/powerpoint/2010/main" val="3738849849"/>
      </p:ext>
    </p:extLst>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160A8AF-177B-4B0D-BC72-AD35913808C5}"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F55CD4DD-1451-4EC1-92DD-49D6789DF644}" type="slidenum">
              <a:rPr lang="zh-CN" altLang="en-US"/>
              <a:pPr/>
              <a:t>‹#›</a:t>
            </a:fld>
            <a:endParaRPr lang="zh-CN" altLang="en-US"/>
          </a:p>
        </p:txBody>
      </p:sp>
    </p:spTree>
    <p:extLst>
      <p:ext uri="{BB962C8B-B14F-4D97-AF65-F5344CB8AC3E}">
        <p14:creationId xmlns:p14="http://schemas.microsoft.com/office/powerpoint/2010/main" val="1067713909"/>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8164DADD-B07D-4B8B-BB45-E55438BA3C4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C57EF36F-FAE5-4385-A222-77E0CD63D248}" type="slidenum">
              <a:rPr lang="zh-CN" altLang="en-US"/>
              <a:pPr/>
              <a:t>‹#›</a:t>
            </a:fld>
            <a:endParaRPr lang="zh-CN" altLang="en-US"/>
          </a:p>
        </p:txBody>
      </p:sp>
    </p:spTree>
    <p:extLst>
      <p:ext uri="{BB962C8B-B14F-4D97-AF65-F5344CB8AC3E}">
        <p14:creationId xmlns:p14="http://schemas.microsoft.com/office/powerpoint/2010/main" val="2058836726"/>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F9A35E5-368F-4BB7-BD41-2AAF260F361D}"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EB54896-547D-40B7-AB41-A648ACD078CF}" type="slidenum">
              <a:rPr lang="zh-CN" altLang="en-US"/>
              <a:pPr/>
              <a:t>‹#›</a:t>
            </a:fld>
            <a:endParaRPr lang="zh-CN" altLang="en-US"/>
          </a:p>
        </p:txBody>
      </p:sp>
    </p:spTree>
    <p:extLst>
      <p:ext uri="{BB962C8B-B14F-4D97-AF65-F5344CB8AC3E}">
        <p14:creationId xmlns:p14="http://schemas.microsoft.com/office/powerpoint/2010/main" val="1922445387"/>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D370C0-E51E-493C-B6F5-45619032793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73E12B8-C9B7-43FC-8FBD-E9692C1E6233}" type="slidenum">
              <a:rPr lang="zh-CN" altLang="en-US"/>
              <a:pPr/>
              <a:t>‹#›</a:t>
            </a:fld>
            <a:endParaRPr lang="zh-CN" altLang="en-US"/>
          </a:p>
        </p:txBody>
      </p:sp>
    </p:spTree>
    <p:extLst>
      <p:ext uri="{BB962C8B-B14F-4D97-AF65-F5344CB8AC3E}">
        <p14:creationId xmlns:p14="http://schemas.microsoft.com/office/powerpoint/2010/main" val="4077817960"/>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F8739F5-D21E-4054-8C0F-8710D83D805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F80F8520-0CED-4984-BBD0-D4BA63A286D8}" type="slidenum">
              <a:rPr lang="zh-CN" altLang="en-US"/>
              <a:pPr/>
              <a:t>‹#›</a:t>
            </a:fld>
            <a:endParaRPr lang="zh-CN" altLang="en-US"/>
          </a:p>
        </p:txBody>
      </p:sp>
    </p:spTree>
    <p:extLst>
      <p:ext uri="{BB962C8B-B14F-4D97-AF65-F5344CB8AC3E}">
        <p14:creationId xmlns:p14="http://schemas.microsoft.com/office/powerpoint/2010/main" val="170497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C22104E-8A37-4561-90C1-E2A2FA2C4A6E}" type="datetimeFigureOut">
              <a:rPr lang="en-GB" smtClean="0"/>
              <a:pPr/>
              <a:t>03/07/2019</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FF700D2-071F-440E-A3FF-180D34BA4EC8}" type="slidenum">
              <a:rPr lang="en-GB" smtClean="0"/>
              <a:pPr/>
              <a:t>‹#›</a:t>
            </a:fld>
            <a:endParaRPr lang="en-GB"/>
          </a:p>
        </p:txBody>
      </p:sp>
    </p:spTree>
    <p:extLst>
      <p:ext uri="{BB962C8B-B14F-4D97-AF65-F5344CB8AC3E}">
        <p14:creationId xmlns:p14="http://schemas.microsoft.com/office/powerpoint/2010/main" val="1814002"/>
      </p:ext>
    </p:extLst>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608C8B-227D-417C-8C5A-CDA5C7D4EB4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00B148C-3B8B-47AD-B5DE-98ADCC0BC2AE}" type="slidenum">
              <a:rPr lang="zh-CN" altLang="en-US"/>
              <a:pPr/>
              <a:t>‹#›</a:t>
            </a:fld>
            <a:endParaRPr lang="zh-CN" altLang="en-US"/>
          </a:p>
        </p:txBody>
      </p:sp>
    </p:spTree>
    <p:extLst>
      <p:ext uri="{BB962C8B-B14F-4D97-AF65-F5344CB8AC3E}">
        <p14:creationId xmlns:p14="http://schemas.microsoft.com/office/powerpoint/2010/main" val="3488995333"/>
      </p:ext>
    </p:extLst>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04D2AA8-3088-449A-990B-3E92FFE5557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D458F0F-9309-4AE7-BC77-23BC26E93011}" type="slidenum">
              <a:rPr lang="zh-CN" altLang="en-US"/>
              <a:pPr/>
              <a:t>‹#›</a:t>
            </a:fld>
            <a:endParaRPr lang="zh-CN" altLang="en-US"/>
          </a:p>
        </p:txBody>
      </p:sp>
    </p:spTree>
    <p:extLst>
      <p:ext uri="{BB962C8B-B14F-4D97-AF65-F5344CB8AC3E}">
        <p14:creationId xmlns:p14="http://schemas.microsoft.com/office/powerpoint/2010/main" val="92032722"/>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2104983-8B23-499C-B181-214D0769E0A0}"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1F96754-31EC-4EDB-9A50-CD5E6FEB820A}" type="slidenum">
              <a:rPr lang="zh-CN" altLang="en-US"/>
              <a:pPr/>
              <a:t>‹#›</a:t>
            </a:fld>
            <a:endParaRPr lang="zh-CN" altLang="en-US"/>
          </a:p>
        </p:txBody>
      </p:sp>
    </p:spTree>
    <p:extLst>
      <p:ext uri="{BB962C8B-B14F-4D97-AF65-F5344CB8AC3E}">
        <p14:creationId xmlns:p14="http://schemas.microsoft.com/office/powerpoint/2010/main" val="1951868944"/>
      </p:ext>
    </p:extLst>
  </p:cSld>
  <p:clrMapOvr>
    <a:masterClrMapping/>
  </p:clrMapOvr>
</p:sldLayout>
</file>

<file path=ppt/slideLayouts/slideLayout12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2603F0-E462-4ADD-9CD6-F95262906E2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3C755A0-C49D-43F0-B7C4-DFA82A9ABF4F}" type="slidenum">
              <a:rPr lang="zh-CN" altLang="en-US"/>
              <a:pPr/>
              <a:t>‹#›</a:t>
            </a:fld>
            <a:endParaRPr lang="zh-CN" altLang="en-US"/>
          </a:p>
        </p:txBody>
      </p:sp>
    </p:spTree>
    <p:extLst>
      <p:ext uri="{BB962C8B-B14F-4D97-AF65-F5344CB8AC3E}">
        <p14:creationId xmlns:p14="http://schemas.microsoft.com/office/powerpoint/2010/main" val="425998032"/>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8E36A43-88CF-4EAC-99FB-6034B7F6BA70}"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AD9241B-BF6A-4957-A84C-6896C1EE60BF}" type="slidenum">
              <a:rPr lang="zh-CN" altLang="en-US"/>
              <a:pPr/>
              <a:t>‹#›</a:t>
            </a:fld>
            <a:endParaRPr lang="zh-CN" altLang="en-US"/>
          </a:p>
        </p:txBody>
      </p:sp>
    </p:spTree>
    <p:extLst>
      <p:ext uri="{BB962C8B-B14F-4D97-AF65-F5344CB8AC3E}">
        <p14:creationId xmlns:p14="http://schemas.microsoft.com/office/powerpoint/2010/main" val="1012176376"/>
      </p:ext>
    </p:extLst>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1FFC390-8E88-494F-A3FA-8394FC05BEAC}"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17BAD1B-E3F5-4416-AC0B-08ED9C4B7857}" type="slidenum">
              <a:rPr lang="zh-CN" altLang="en-US"/>
              <a:pPr/>
              <a:t>‹#›</a:t>
            </a:fld>
            <a:endParaRPr lang="zh-CN" altLang="en-US"/>
          </a:p>
        </p:txBody>
      </p:sp>
    </p:spTree>
    <p:extLst>
      <p:ext uri="{BB962C8B-B14F-4D97-AF65-F5344CB8AC3E}">
        <p14:creationId xmlns:p14="http://schemas.microsoft.com/office/powerpoint/2010/main" val="1992103548"/>
      </p:ext>
    </p:extLst>
  </p:cSld>
  <p:clrMapOvr>
    <a:masterClrMapping/>
  </p:clrMapOvr>
</p:sldLayout>
</file>

<file path=ppt/slideLayouts/slideLayout12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E7B5CD8-1BE3-435F-9673-CDBCC952BA47}"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692B0DA-3AE0-4B0F-919D-8C19019E13D2}" type="slidenum">
              <a:rPr lang="zh-CN" altLang="en-US"/>
              <a:pPr/>
              <a:t>‹#›</a:t>
            </a:fld>
            <a:endParaRPr lang="zh-CN" altLang="en-US"/>
          </a:p>
        </p:txBody>
      </p:sp>
    </p:spTree>
    <p:extLst>
      <p:ext uri="{BB962C8B-B14F-4D97-AF65-F5344CB8AC3E}">
        <p14:creationId xmlns:p14="http://schemas.microsoft.com/office/powerpoint/2010/main" val="15425876"/>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458A04-0127-440A-9FA1-6EEF555DCDF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A004604C-1AB1-4D09-83F0-87282DD39118}" type="slidenum">
              <a:rPr lang="zh-CN" altLang="en-US"/>
              <a:pPr/>
              <a:t>‹#›</a:t>
            </a:fld>
            <a:endParaRPr lang="zh-CN" altLang="en-US"/>
          </a:p>
        </p:txBody>
      </p:sp>
    </p:spTree>
    <p:extLst>
      <p:ext uri="{BB962C8B-B14F-4D97-AF65-F5344CB8AC3E}">
        <p14:creationId xmlns:p14="http://schemas.microsoft.com/office/powerpoint/2010/main" val="3143821296"/>
      </p:ext>
    </p:extLst>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BEF1478-507E-41AC-B2BE-3CB5CFF42A67}"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9AA0357-05A8-4041-A4CA-EEEE9A3ABF22}" type="slidenum">
              <a:rPr lang="zh-CN" altLang="en-US"/>
              <a:pPr/>
              <a:t>‹#›</a:t>
            </a:fld>
            <a:endParaRPr lang="zh-CN" altLang="en-US"/>
          </a:p>
        </p:txBody>
      </p:sp>
    </p:spTree>
    <p:extLst>
      <p:ext uri="{BB962C8B-B14F-4D97-AF65-F5344CB8AC3E}">
        <p14:creationId xmlns:p14="http://schemas.microsoft.com/office/powerpoint/2010/main" val="2582539388"/>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E05FAA1-5C81-4CEE-B7CB-C36FB2EEA37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E5E3492-B104-479E-BC35-94835E4AA106}" type="slidenum">
              <a:rPr lang="zh-CN" altLang="en-US"/>
              <a:pPr/>
              <a:t>‹#›</a:t>
            </a:fld>
            <a:endParaRPr lang="zh-CN" altLang="en-US"/>
          </a:p>
        </p:txBody>
      </p:sp>
    </p:spTree>
    <p:extLst>
      <p:ext uri="{BB962C8B-B14F-4D97-AF65-F5344CB8AC3E}">
        <p14:creationId xmlns:p14="http://schemas.microsoft.com/office/powerpoint/2010/main" val="40626036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433379561"/>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4DA9FDF-1D8A-4221-BF4A-08FB1AE59AB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F3A2C2-6049-4649-83BB-2C48C67297E5}" type="slidenum">
              <a:rPr lang="zh-CN" altLang="en-US"/>
              <a:pPr/>
              <a:t>‹#›</a:t>
            </a:fld>
            <a:endParaRPr lang="zh-CN" altLang="en-US"/>
          </a:p>
        </p:txBody>
      </p:sp>
    </p:spTree>
    <p:extLst>
      <p:ext uri="{BB962C8B-B14F-4D97-AF65-F5344CB8AC3E}">
        <p14:creationId xmlns:p14="http://schemas.microsoft.com/office/powerpoint/2010/main" val="1970441685"/>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71177-6564-4833-9E1D-40C17CC6C3A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5B18BF5-60C3-4100-82F0-88621BA5674D}" type="slidenum">
              <a:rPr lang="zh-CN" altLang="en-US"/>
              <a:pPr/>
              <a:t>‹#›</a:t>
            </a:fld>
            <a:endParaRPr lang="zh-CN" altLang="en-US"/>
          </a:p>
        </p:txBody>
      </p:sp>
    </p:spTree>
    <p:extLst>
      <p:ext uri="{BB962C8B-B14F-4D97-AF65-F5344CB8AC3E}">
        <p14:creationId xmlns:p14="http://schemas.microsoft.com/office/powerpoint/2010/main" val="2450255596"/>
      </p:ext>
    </p:extLst>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0899FE8-AFE4-4E5C-B244-18023E061A6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4D516DD-2E59-455D-99DE-B0B28E92E089}" type="slidenum">
              <a:rPr lang="zh-CN" altLang="en-US"/>
              <a:pPr/>
              <a:t>‹#›</a:t>
            </a:fld>
            <a:endParaRPr lang="zh-CN" altLang="en-US"/>
          </a:p>
        </p:txBody>
      </p:sp>
    </p:spTree>
    <p:extLst>
      <p:ext uri="{BB962C8B-B14F-4D97-AF65-F5344CB8AC3E}">
        <p14:creationId xmlns:p14="http://schemas.microsoft.com/office/powerpoint/2010/main" val="1457045746"/>
      </p:ext>
    </p:extLst>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DF24A59-92AC-4D94-9A6A-E2C21585EBF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8B7E2B8-55B0-414A-BCC6-BC204C158797}" type="slidenum">
              <a:rPr lang="zh-CN" altLang="en-US"/>
              <a:pPr/>
              <a:t>‹#›</a:t>
            </a:fld>
            <a:endParaRPr lang="zh-CN" altLang="en-US"/>
          </a:p>
        </p:txBody>
      </p:sp>
    </p:spTree>
    <p:extLst>
      <p:ext uri="{BB962C8B-B14F-4D97-AF65-F5344CB8AC3E}">
        <p14:creationId xmlns:p14="http://schemas.microsoft.com/office/powerpoint/2010/main" val="2153741246"/>
      </p:ext>
    </p:extLst>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7B054-FB3D-497F-B107-EFD8CF88D21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AF11EA-AEAD-470E-9D95-A786DAA69DAF}" type="slidenum">
              <a:rPr lang="zh-CN" altLang="en-US"/>
              <a:pPr/>
              <a:t>‹#›</a:t>
            </a:fld>
            <a:endParaRPr lang="zh-CN" altLang="en-US"/>
          </a:p>
        </p:txBody>
      </p:sp>
    </p:spTree>
    <p:extLst>
      <p:ext uri="{BB962C8B-B14F-4D97-AF65-F5344CB8AC3E}">
        <p14:creationId xmlns:p14="http://schemas.microsoft.com/office/powerpoint/2010/main" val="2496755944"/>
      </p:ext>
    </p:extLst>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B97DE1-5BD4-4AF7-BB7D-6F68A11B796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640D68-76DE-46FC-AF8E-28D25A5AF767}" type="slidenum">
              <a:rPr lang="zh-CN" altLang="en-US"/>
              <a:pPr/>
              <a:t>‹#›</a:t>
            </a:fld>
            <a:endParaRPr lang="zh-CN" altLang="en-US"/>
          </a:p>
        </p:txBody>
      </p:sp>
    </p:spTree>
    <p:extLst>
      <p:ext uri="{BB962C8B-B14F-4D97-AF65-F5344CB8AC3E}">
        <p14:creationId xmlns:p14="http://schemas.microsoft.com/office/powerpoint/2010/main" val="2576839064"/>
      </p:ext>
    </p:extLst>
  </p:cSld>
  <p:clrMapOvr>
    <a:masterClrMapping/>
  </p:clrMapOvr>
</p:sldLayout>
</file>

<file path=ppt/slideLayouts/slideLayout123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82CD35D9-F327-4517-B7EE-ED837DBC24C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9100CBD-73C6-4119-B95A-DBAC2B8C90F9}" type="slidenum">
              <a:rPr lang="zh-CN" altLang="en-US"/>
              <a:pPr/>
              <a:t>‹#›</a:t>
            </a:fld>
            <a:endParaRPr lang="zh-CN" altLang="en-US"/>
          </a:p>
        </p:txBody>
      </p:sp>
    </p:spTree>
    <p:extLst>
      <p:ext uri="{BB962C8B-B14F-4D97-AF65-F5344CB8AC3E}">
        <p14:creationId xmlns:p14="http://schemas.microsoft.com/office/powerpoint/2010/main" val="319993075"/>
      </p:ext>
    </p:extLst>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D28D61A-1966-4E21-A3BB-73455CE1A9B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7E7AAC9-ACE2-45E3-9C14-B3EDA1B97ABF}" type="slidenum">
              <a:rPr lang="zh-CN" altLang="en-US"/>
              <a:pPr/>
              <a:t>‹#›</a:t>
            </a:fld>
            <a:endParaRPr lang="zh-CN" altLang="en-US"/>
          </a:p>
        </p:txBody>
      </p:sp>
    </p:spTree>
    <p:extLst>
      <p:ext uri="{BB962C8B-B14F-4D97-AF65-F5344CB8AC3E}">
        <p14:creationId xmlns:p14="http://schemas.microsoft.com/office/powerpoint/2010/main" val="2747234918"/>
      </p:ext>
    </p:extLst>
  </p:cSld>
  <p:clrMapOvr>
    <a:masterClrMapping/>
  </p:clrMapOvr>
</p:sldLayout>
</file>

<file path=ppt/slideLayouts/slideLayout123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AAC145C-82BC-49DC-AAA6-61B074F91D24}"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63ED0CDC-4D77-482D-8962-B91272F59B21}" type="slidenum">
              <a:rPr lang="zh-CN" altLang="en-US"/>
              <a:pPr/>
              <a:t>‹#›</a:t>
            </a:fld>
            <a:endParaRPr lang="zh-CN" altLang="en-US"/>
          </a:p>
        </p:txBody>
      </p:sp>
    </p:spTree>
    <p:extLst>
      <p:ext uri="{BB962C8B-B14F-4D97-AF65-F5344CB8AC3E}">
        <p14:creationId xmlns:p14="http://schemas.microsoft.com/office/powerpoint/2010/main" val="66378287"/>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643759E-A2C6-46E4-AE4E-81BDDBBE5BE2}"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FA30718-89CE-41F8-B8F8-B5AE94660849}" type="slidenum">
              <a:rPr lang="zh-CN" altLang="en-US"/>
              <a:pPr/>
              <a:t>‹#›</a:t>
            </a:fld>
            <a:endParaRPr lang="zh-CN" altLang="en-US"/>
          </a:p>
        </p:txBody>
      </p:sp>
    </p:spTree>
    <p:extLst>
      <p:ext uri="{BB962C8B-B14F-4D97-AF65-F5344CB8AC3E}">
        <p14:creationId xmlns:p14="http://schemas.microsoft.com/office/powerpoint/2010/main" val="23084178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extLst>
      <p:ext uri="{BB962C8B-B14F-4D97-AF65-F5344CB8AC3E}">
        <p14:creationId xmlns:p14="http://schemas.microsoft.com/office/powerpoint/2010/main" val="1447606691"/>
      </p:ext>
    </p:extLst>
  </p:cSld>
  <p:clrMapOvr>
    <a:overrideClrMapping bg1="dk1" tx1="lt1" bg2="dk2" tx2="lt2" accent1="accent1" accent2="accent2" accent3="accent3" accent4="accent4" accent5="accent5" accent6="accent6" hlink="hlink" folHlink="folHlink"/>
  </p:clrMapOvr>
</p:sldLayout>
</file>

<file path=ppt/slideLayouts/slideLayout12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635021-AC7A-470B-84E3-B418409EA46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115B6A9B-AD90-4A57-8AE4-261FE4BDF8F2}" type="slidenum">
              <a:rPr lang="zh-CN" altLang="en-US"/>
              <a:pPr/>
              <a:t>‹#›</a:t>
            </a:fld>
            <a:endParaRPr lang="zh-CN" altLang="en-US"/>
          </a:p>
        </p:txBody>
      </p:sp>
    </p:spTree>
    <p:extLst>
      <p:ext uri="{BB962C8B-B14F-4D97-AF65-F5344CB8AC3E}">
        <p14:creationId xmlns:p14="http://schemas.microsoft.com/office/powerpoint/2010/main" val="273830246"/>
      </p:ext>
    </p:extLst>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741A792-0983-4D48-B352-02AD1F252C9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6EF84C6-8D75-4EAB-9F7F-CF258D08CE92}" type="slidenum">
              <a:rPr lang="zh-CN" altLang="en-US"/>
              <a:pPr/>
              <a:t>‹#›</a:t>
            </a:fld>
            <a:endParaRPr lang="zh-CN" altLang="en-US"/>
          </a:p>
        </p:txBody>
      </p:sp>
    </p:spTree>
    <p:extLst>
      <p:ext uri="{BB962C8B-B14F-4D97-AF65-F5344CB8AC3E}">
        <p14:creationId xmlns:p14="http://schemas.microsoft.com/office/powerpoint/2010/main" val="2400879137"/>
      </p:ext>
    </p:extLst>
  </p:cSld>
  <p:clrMapOvr>
    <a:masterClrMapping/>
  </p:clrMapOvr>
</p:sldLayout>
</file>

<file path=ppt/slideLayouts/slideLayout124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AC864E-2744-48CD-AEF1-A1133345312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BBDF16-F841-4D28-9156-64116A2DA461}" type="slidenum">
              <a:rPr lang="zh-CN" altLang="en-US"/>
              <a:pPr/>
              <a:t>‹#›</a:t>
            </a:fld>
            <a:endParaRPr lang="zh-CN" altLang="en-US"/>
          </a:p>
        </p:txBody>
      </p:sp>
    </p:spTree>
    <p:extLst>
      <p:ext uri="{BB962C8B-B14F-4D97-AF65-F5344CB8AC3E}">
        <p14:creationId xmlns:p14="http://schemas.microsoft.com/office/powerpoint/2010/main" val="204454126"/>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F7EE291-4C6B-4C2D-883F-992118F7EA5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00F8113-A20A-4770-89F1-7256DF29724B}" type="slidenum">
              <a:rPr lang="zh-CN" altLang="en-US"/>
              <a:pPr/>
              <a:t>‹#›</a:t>
            </a:fld>
            <a:endParaRPr lang="zh-CN" altLang="en-US"/>
          </a:p>
        </p:txBody>
      </p:sp>
    </p:spTree>
    <p:extLst>
      <p:ext uri="{BB962C8B-B14F-4D97-AF65-F5344CB8AC3E}">
        <p14:creationId xmlns:p14="http://schemas.microsoft.com/office/powerpoint/2010/main" val="2873348325"/>
      </p:ext>
    </p:extLst>
  </p:cSld>
  <p:clrMapOvr>
    <a:masterClrMapping/>
  </p:clrMapOvr>
</p:sldLayout>
</file>

<file path=ppt/slideLayouts/slideLayout12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D446FB25-491A-4227-986F-62E2818BD45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92D7AE-560F-4A17-A764-6BA0911B80E9}" type="slidenum">
              <a:rPr lang="zh-CN" altLang="en-US"/>
              <a:pPr/>
              <a:t>‹#›</a:t>
            </a:fld>
            <a:endParaRPr lang="zh-CN" altLang="en-US"/>
          </a:p>
        </p:txBody>
      </p:sp>
    </p:spTree>
    <p:extLst>
      <p:ext uri="{BB962C8B-B14F-4D97-AF65-F5344CB8AC3E}">
        <p14:creationId xmlns:p14="http://schemas.microsoft.com/office/powerpoint/2010/main" val="2248801815"/>
      </p:ext>
    </p:extLst>
  </p:cSld>
  <p:clrMapOvr>
    <a:masterClrMapping/>
  </p:clrMapOvr>
</p:sldLayout>
</file>

<file path=ppt/slideLayouts/slideLayout124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4ED8F7B-FAE4-4AC0-9528-C850C00960F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8CF4F94-CA55-4697-9133-E44346D001EF}" type="slidenum">
              <a:rPr lang="zh-CN" altLang="en-US"/>
              <a:pPr/>
              <a:t>‹#›</a:t>
            </a:fld>
            <a:endParaRPr lang="zh-CN" altLang="en-US"/>
          </a:p>
        </p:txBody>
      </p:sp>
    </p:spTree>
    <p:extLst>
      <p:ext uri="{BB962C8B-B14F-4D97-AF65-F5344CB8AC3E}">
        <p14:creationId xmlns:p14="http://schemas.microsoft.com/office/powerpoint/2010/main" val="1897653167"/>
      </p:ext>
    </p:extLst>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4155000-A2B6-4D90-ACE4-31A589E8EE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A10706D-D66B-4FF8-BCBA-97B9923F46B0}" type="slidenum">
              <a:rPr lang="zh-CN" altLang="en-US"/>
              <a:pPr/>
              <a:t>‹#›</a:t>
            </a:fld>
            <a:endParaRPr lang="zh-CN" altLang="en-US"/>
          </a:p>
        </p:txBody>
      </p:sp>
    </p:spTree>
    <p:extLst>
      <p:ext uri="{BB962C8B-B14F-4D97-AF65-F5344CB8AC3E}">
        <p14:creationId xmlns:p14="http://schemas.microsoft.com/office/powerpoint/2010/main" val="1195279857"/>
      </p:ext>
    </p:extLst>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BC8425B3-270F-41E7-AA0D-70C3F3880A6C}"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2C6B3F2-E6A1-43F3-B450-D7EDDF61402D}" type="slidenum">
              <a:rPr lang="zh-CN" altLang="en-US"/>
              <a:pPr/>
              <a:t>‹#›</a:t>
            </a:fld>
            <a:endParaRPr lang="zh-CN" altLang="en-US"/>
          </a:p>
        </p:txBody>
      </p:sp>
    </p:spTree>
    <p:extLst>
      <p:ext uri="{BB962C8B-B14F-4D97-AF65-F5344CB8AC3E}">
        <p14:creationId xmlns:p14="http://schemas.microsoft.com/office/powerpoint/2010/main" val="4143779646"/>
      </p:ext>
    </p:extLst>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4E619CD-D62A-442F-91E8-7BB8B6840752}"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B969892-0A4A-49F0-B95B-5AA1520ABBA8}" type="slidenum">
              <a:rPr lang="zh-CN" altLang="en-US"/>
              <a:pPr/>
              <a:t>‹#›</a:t>
            </a:fld>
            <a:endParaRPr lang="zh-CN" altLang="en-US"/>
          </a:p>
        </p:txBody>
      </p:sp>
    </p:spTree>
    <p:extLst>
      <p:ext uri="{BB962C8B-B14F-4D97-AF65-F5344CB8AC3E}">
        <p14:creationId xmlns:p14="http://schemas.microsoft.com/office/powerpoint/2010/main" val="2230055834"/>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B989EB2-0C34-4449-B601-31DC0868A3B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C354341-1075-496F-AAB8-1C8113A9D4C1}" type="slidenum">
              <a:rPr lang="zh-CN" altLang="en-US"/>
              <a:pPr/>
              <a:t>‹#›</a:t>
            </a:fld>
            <a:endParaRPr lang="zh-CN" altLang="en-US"/>
          </a:p>
        </p:txBody>
      </p:sp>
    </p:spTree>
    <p:extLst>
      <p:ext uri="{BB962C8B-B14F-4D97-AF65-F5344CB8AC3E}">
        <p14:creationId xmlns:p14="http://schemas.microsoft.com/office/powerpoint/2010/main" val="170531808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565431543"/>
      </p:ext>
    </p:extLst>
  </p:cSld>
  <p:clrMapOvr>
    <a:overrideClrMapping bg1="dk1" tx1="lt1" bg2="dk2" tx2="lt2" accent1="accent1" accent2="accent2" accent3="accent3" accent4="accent4" accent5="accent5" accent6="accent6" hlink="hlink" folHlink="folHlink"/>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4CFD818-0111-45F6-B2F6-E23575A7F065}"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BFA09BAB-673A-4228-B2A5-80FD475C6F1A}" type="slidenum">
              <a:rPr lang="zh-CN" altLang="en-US"/>
              <a:pPr/>
              <a:t>‹#›</a:t>
            </a:fld>
            <a:endParaRPr lang="zh-CN" altLang="en-US"/>
          </a:p>
        </p:txBody>
      </p:sp>
    </p:spTree>
    <p:extLst>
      <p:ext uri="{BB962C8B-B14F-4D97-AF65-F5344CB8AC3E}">
        <p14:creationId xmlns:p14="http://schemas.microsoft.com/office/powerpoint/2010/main" val="2735782602"/>
      </p:ext>
    </p:extLst>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A85EC16-A1BA-4959-B3AB-ECA416DEB8F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BDBCD26-1445-451A-937E-8F9C26012940}" type="slidenum">
              <a:rPr lang="zh-CN" altLang="en-US"/>
              <a:pPr/>
              <a:t>‹#›</a:t>
            </a:fld>
            <a:endParaRPr lang="zh-CN" altLang="en-US"/>
          </a:p>
        </p:txBody>
      </p:sp>
    </p:spTree>
    <p:extLst>
      <p:ext uri="{BB962C8B-B14F-4D97-AF65-F5344CB8AC3E}">
        <p14:creationId xmlns:p14="http://schemas.microsoft.com/office/powerpoint/2010/main" val="3020183068"/>
      </p:ext>
    </p:extLst>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A754197-35D2-47DE-817B-8451AB58CE8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37095AF-EF56-4011-A6D4-BD74CFC3A249}" type="slidenum">
              <a:rPr lang="zh-CN" altLang="en-US"/>
              <a:pPr/>
              <a:t>‹#›</a:t>
            </a:fld>
            <a:endParaRPr lang="zh-CN" altLang="en-US"/>
          </a:p>
        </p:txBody>
      </p:sp>
    </p:spTree>
    <p:extLst>
      <p:ext uri="{BB962C8B-B14F-4D97-AF65-F5344CB8AC3E}">
        <p14:creationId xmlns:p14="http://schemas.microsoft.com/office/powerpoint/2010/main" val="2441736098"/>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D043435-E100-477F-8F51-070EDC6E5E8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6B9DEA7-9290-49BF-BEF7-29423B73410D}" type="slidenum">
              <a:rPr lang="zh-CN" altLang="en-US"/>
              <a:pPr/>
              <a:t>‹#›</a:t>
            </a:fld>
            <a:endParaRPr lang="zh-CN" altLang="en-US"/>
          </a:p>
        </p:txBody>
      </p:sp>
    </p:spTree>
    <p:extLst>
      <p:ext uri="{BB962C8B-B14F-4D97-AF65-F5344CB8AC3E}">
        <p14:creationId xmlns:p14="http://schemas.microsoft.com/office/powerpoint/2010/main" val="726048625"/>
      </p:ext>
    </p:extLst>
  </p:cSld>
  <p:clrMapOvr>
    <a:masterClrMapping/>
  </p:clrMapOvr>
</p:sldLayout>
</file>

<file path=ppt/slideLayouts/slideLayout125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163A5E1-1765-4382-BE3F-1CAA71EFF3A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B955AA7-6F69-47C9-8BBC-0770724B242D}" type="slidenum">
              <a:rPr lang="zh-CN" altLang="en-US"/>
              <a:pPr/>
              <a:t>‹#›</a:t>
            </a:fld>
            <a:endParaRPr lang="zh-CN" altLang="en-US"/>
          </a:p>
        </p:txBody>
      </p:sp>
    </p:spTree>
    <p:extLst>
      <p:ext uri="{BB962C8B-B14F-4D97-AF65-F5344CB8AC3E}">
        <p14:creationId xmlns:p14="http://schemas.microsoft.com/office/powerpoint/2010/main" val="923538758"/>
      </p:ext>
    </p:extLst>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1F72892-9071-4E22-AEE7-5E1834F3360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737C32E-B652-48DA-9376-CA4F1E83F376}" type="slidenum">
              <a:rPr lang="zh-CN" altLang="en-US"/>
              <a:pPr/>
              <a:t>‹#›</a:t>
            </a:fld>
            <a:endParaRPr lang="zh-CN" altLang="en-US"/>
          </a:p>
        </p:txBody>
      </p:sp>
    </p:spTree>
    <p:extLst>
      <p:ext uri="{BB962C8B-B14F-4D97-AF65-F5344CB8AC3E}">
        <p14:creationId xmlns:p14="http://schemas.microsoft.com/office/powerpoint/2010/main" val="1292622471"/>
      </p:ext>
    </p:extLst>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7DBE6C4-F062-41D3-A3FA-033B2012CEE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607DCAD-F531-4F14-9011-D6F9C938FF0F}" type="slidenum">
              <a:rPr lang="zh-CN" altLang="en-US"/>
              <a:pPr/>
              <a:t>‹#›</a:t>
            </a:fld>
            <a:endParaRPr lang="zh-CN" altLang="en-US"/>
          </a:p>
        </p:txBody>
      </p:sp>
    </p:spTree>
    <p:extLst>
      <p:ext uri="{BB962C8B-B14F-4D97-AF65-F5344CB8AC3E}">
        <p14:creationId xmlns:p14="http://schemas.microsoft.com/office/powerpoint/2010/main" val="1077192773"/>
      </p:ext>
    </p:extLst>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243E832-3BB8-49B3-82AD-20379C2C94E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F4812B1-FE29-4091-BCC1-53D9AE61F888}" type="slidenum">
              <a:rPr lang="zh-CN" altLang="en-US"/>
              <a:pPr/>
              <a:t>‹#›</a:t>
            </a:fld>
            <a:endParaRPr lang="zh-CN" altLang="en-US"/>
          </a:p>
        </p:txBody>
      </p:sp>
    </p:spTree>
    <p:extLst>
      <p:ext uri="{BB962C8B-B14F-4D97-AF65-F5344CB8AC3E}">
        <p14:creationId xmlns:p14="http://schemas.microsoft.com/office/powerpoint/2010/main" val="3018797051"/>
      </p:ext>
    </p:extLst>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BBB9F30-4876-4128-9061-69A2864A88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7FF597-14AA-4293-A160-C991F584E6A4}" type="slidenum">
              <a:rPr lang="zh-CN" altLang="en-US"/>
              <a:pPr/>
              <a:t>‹#›</a:t>
            </a:fld>
            <a:endParaRPr lang="zh-CN" altLang="en-US"/>
          </a:p>
        </p:txBody>
      </p:sp>
    </p:spTree>
    <p:extLst>
      <p:ext uri="{BB962C8B-B14F-4D97-AF65-F5344CB8AC3E}">
        <p14:creationId xmlns:p14="http://schemas.microsoft.com/office/powerpoint/2010/main" val="1135629615"/>
      </p:ext>
    </p:extLst>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4331CA-BCA0-4CDB-A043-7CC81B5A0C9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E36A6BB2-59D4-41A6-BCD9-5B12D3B44721}" type="slidenum">
              <a:rPr lang="zh-CN" altLang="en-US"/>
              <a:pPr/>
              <a:t>‹#›</a:t>
            </a:fld>
            <a:endParaRPr lang="zh-CN" altLang="en-US"/>
          </a:p>
        </p:txBody>
      </p:sp>
    </p:spTree>
    <p:extLst>
      <p:ext uri="{BB962C8B-B14F-4D97-AF65-F5344CB8AC3E}">
        <p14:creationId xmlns:p14="http://schemas.microsoft.com/office/powerpoint/2010/main" val="23551929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665593578"/>
      </p:ext>
    </p:extLst>
  </p:cSld>
  <p:clrMapOvr>
    <a:overrideClrMapping bg1="lt1" tx1="dk1" bg2="lt2" tx2="dk2" accent1="accent1" accent2="accent2" accent3="accent3" accent4="accent4" accent5="accent5" accent6="accent6" hlink="hlink" folHlink="folHlink"/>
  </p:clrMapOvr>
</p:sldLayout>
</file>

<file path=ppt/slideLayouts/slideLayout126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0C92F92-1908-4B4E-84A3-3021C155F9FB}"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7D62F84-CC95-4264-9967-4D637AE65724}" type="slidenum">
              <a:rPr lang="zh-CN" altLang="en-US"/>
              <a:pPr/>
              <a:t>‹#›</a:t>
            </a:fld>
            <a:endParaRPr lang="zh-CN" altLang="en-US"/>
          </a:p>
        </p:txBody>
      </p:sp>
    </p:spTree>
    <p:extLst>
      <p:ext uri="{BB962C8B-B14F-4D97-AF65-F5344CB8AC3E}">
        <p14:creationId xmlns:p14="http://schemas.microsoft.com/office/powerpoint/2010/main" val="952242369"/>
      </p:ext>
    </p:extLst>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CA9251-1D18-4BC6-8058-B1031E9670D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3E918F6-0C75-4520-8CB2-EAC19772861E}" type="slidenum">
              <a:rPr lang="zh-CN" altLang="en-US"/>
              <a:pPr/>
              <a:t>‹#›</a:t>
            </a:fld>
            <a:endParaRPr lang="zh-CN" altLang="en-US"/>
          </a:p>
        </p:txBody>
      </p:sp>
    </p:spTree>
    <p:extLst>
      <p:ext uri="{BB962C8B-B14F-4D97-AF65-F5344CB8AC3E}">
        <p14:creationId xmlns:p14="http://schemas.microsoft.com/office/powerpoint/2010/main" val="182638945"/>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B6BDB81-0CBB-4707-818B-27A08A2982F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EC642B9-B128-4DEF-AD11-FAB7A92F47B5}" type="slidenum">
              <a:rPr lang="zh-CN" altLang="en-US"/>
              <a:pPr/>
              <a:t>‹#›</a:t>
            </a:fld>
            <a:endParaRPr lang="zh-CN" altLang="en-US"/>
          </a:p>
        </p:txBody>
      </p:sp>
    </p:spTree>
    <p:extLst>
      <p:ext uri="{BB962C8B-B14F-4D97-AF65-F5344CB8AC3E}">
        <p14:creationId xmlns:p14="http://schemas.microsoft.com/office/powerpoint/2010/main" val="1267535188"/>
      </p:ext>
    </p:extLst>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A5BB1A6-913F-4871-857F-D07DE42896E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08AD2EC-BA27-4EAE-8DB8-7A3BC05F8F68}" type="slidenum">
              <a:rPr lang="zh-CN" altLang="en-US"/>
              <a:pPr/>
              <a:t>‹#›</a:t>
            </a:fld>
            <a:endParaRPr lang="zh-CN" altLang="en-US"/>
          </a:p>
        </p:txBody>
      </p:sp>
    </p:spTree>
    <p:extLst>
      <p:ext uri="{BB962C8B-B14F-4D97-AF65-F5344CB8AC3E}">
        <p14:creationId xmlns:p14="http://schemas.microsoft.com/office/powerpoint/2010/main" val="2928429317"/>
      </p:ext>
    </p:extLst>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674A470-AC31-4621-B4F7-556F83D261A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DC121D5-8A56-483C-AC48-57792C429D7D}" type="slidenum">
              <a:rPr lang="zh-CN" altLang="en-US"/>
              <a:pPr/>
              <a:t>‹#›</a:t>
            </a:fld>
            <a:endParaRPr lang="zh-CN" altLang="en-US"/>
          </a:p>
        </p:txBody>
      </p:sp>
    </p:spTree>
    <p:extLst>
      <p:ext uri="{BB962C8B-B14F-4D97-AF65-F5344CB8AC3E}">
        <p14:creationId xmlns:p14="http://schemas.microsoft.com/office/powerpoint/2010/main" val="2835864473"/>
      </p:ext>
    </p:extLst>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322A48D-D700-4BA1-9850-D64B7EC3311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7960F36-6892-4CD9-BECF-179FE7916E52}" type="slidenum">
              <a:rPr lang="zh-CN" altLang="en-US"/>
              <a:pPr/>
              <a:t>‹#›</a:t>
            </a:fld>
            <a:endParaRPr lang="zh-CN" altLang="en-US"/>
          </a:p>
        </p:txBody>
      </p:sp>
    </p:spTree>
    <p:extLst>
      <p:ext uri="{BB962C8B-B14F-4D97-AF65-F5344CB8AC3E}">
        <p14:creationId xmlns:p14="http://schemas.microsoft.com/office/powerpoint/2010/main" val="4223107133"/>
      </p:ext>
    </p:extLst>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AA825D1-6DAE-4D42-A7AD-555EC0E56E55}"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0C771B9-6EC2-497B-AB6D-36163A0B91B8}" type="slidenum">
              <a:rPr lang="en-US" altLang="zh-CN"/>
              <a:pPr/>
              <a:t>‹#›</a:t>
            </a:fld>
            <a:endParaRPr lang="en-US" altLang="zh-CN"/>
          </a:p>
        </p:txBody>
      </p:sp>
    </p:spTree>
    <p:extLst>
      <p:ext uri="{BB962C8B-B14F-4D97-AF65-F5344CB8AC3E}">
        <p14:creationId xmlns:p14="http://schemas.microsoft.com/office/powerpoint/2010/main" val="967069082"/>
      </p:ext>
    </p:extLst>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A4721F-C4A3-4B3F-A400-1B8CB046941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72F9A260-C921-41A0-AE30-28942F5CE5D9}" type="slidenum">
              <a:rPr lang="en-US" altLang="zh-CN"/>
              <a:pPr/>
              <a:t>‹#›</a:t>
            </a:fld>
            <a:endParaRPr lang="en-US" altLang="zh-CN"/>
          </a:p>
        </p:txBody>
      </p:sp>
    </p:spTree>
    <p:extLst>
      <p:ext uri="{BB962C8B-B14F-4D97-AF65-F5344CB8AC3E}">
        <p14:creationId xmlns:p14="http://schemas.microsoft.com/office/powerpoint/2010/main" val="1040046707"/>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800972C-DACB-488F-A13D-8B6D85575A3B}"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927076-64EB-4239-BA66-1DDA7E654A09}" type="slidenum">
              <a:rPr lang="en-US" altLang="zh-CN"/>
              <a:pPr/>
              <a:t>‹#›</a:t>
            </a:fld>
            <a:endParaRPr lang="en-US" altLang="zh-CN"/>
          </a:p>
        </p:txBody>
      </p:sp>
    </p:spTree>
    <p:extLst>
      <p:ext uri="{BB962C8B-B14F-4D97-AF65-F5344CB8AC3E}">
        <p14:creationId xmlns:p14="http://schemas.microsoft.com/office/powerpoint/2010/main" val="4030024511"/>
      </p:ext>
    </p:extLst>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4494AA7-77BA-47F2-A24C-30F2DCFE6D23}"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AF8455F-4787-4CD9-BC2D-D271D3271CC1}" type="slidenum">
              <a:rPr lang="en-US" altLang="zh-CN"/>
              <a:pPr/>
              <a:t>‹#›</a:t>
            </a:fld>
            <a:endParaRPr lang="en-US" altLang="zh-CN"/>
          </a:p>
        </p:txBody>
      </p:sp>
    </p:spTree>
    <p:extLst>
      <p:ext uri="{BB962C8B-B14F-4D97-AF65-F5344CB8AC3E}">
        <p14:creationId xmlns:p14="http://schemas.microsoft.com/office/powerpoint/2010/main" val="62257777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595923230"/>
      </p:ext>
    </p:extLst>
  </p:cSld>
  <p:clrMapOvr>
    <a:overrideClrMapping bg1="dk1" tx1="lt1" bg2="dk2" tx2="lt2" accent1="accent1" accent2="accent2" accent3="accent3" accent4="accent4" accent5="accent5" accent6="accent6" hlink="hlink" folHlink="folHlink"/>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9B7227E-9F44-4171-8EA1-9A5FDEC72888}"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6242A706-AE9B-439B-A94C-C368F3992A1A}" type="slidenum">
              <a:rPr lang="en-US" altLang="zh-CN"/>
              <a:pPr/>
              <a:t>‹#›</a:t>
            </a:fld>
            <a:endParaRPr lang="en-US" altLang="zh-CN"/>
          </a:p>
        </p:txBody>
      </p:sp>
    </p:spTree>
    <p:extLst>
      <p:ext uri="{BB962C8B-B14F-4D97-AF65-F5344CB8AC3E}">
        <p14:creationId xmlns:p14="http://schemas.microsoft.com/office/powerpoint/2010/main" val="2448613955"/>
      </p:ext>
    </p:extLst>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B0FADBE-3942-4D15-B025-F47BA6A6232A}"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F05045B-0459-4620-9B57-BBBFB243FC5B}" type="slidenum">
              <a:rPr lang="en-US" altLang="zh-CN"/>
              <a:pPr/>
              <a:t>‹#›</a:t>
            </a:fld>
            <a:endParaRPr lang="en-US" altLang="zh-CN"/>
          </a:p>
        </p:txBody>
      </p:sp>
    </p:spTree>
    <p:extLst>
      <p:ext uri="{BB962C8B-B14F-4D97-AF65-F5344CB8AC3E}">
        <p14:creationId xmlns:p14="http://schemas.microsoft.com/office/powerpoint/2010/main" val="4245900591"/>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CD6E99B-6EFB-47B9-AD4A-B20E7CDDAB1E}"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DA97625A-C37A-4739-B430-D991B1EA0C60}" type="slidenum">
              <a:rPr lang="en-US" altLang="zh-CN"/>
              <a:pPr/>
              <a:t>‹#›</a:t>
            </a:fld>
            <a:endParaRPr lang="en-US" altLang="zh-CN"/>
          </a:p>
        </p:txBody>
      </p:sp>
    </p:spTree>
    <p:extLst>
      <p:ext uri="{BB962C8B-B14F-4D97-AF65-F5344CB8AC3E}">
        <p14:creationId xmlns:p14="http://schemas.microsoft.com/office/powerpoint/2010/main" val="2977936245"/>
      </p:ext>
    </p:extLst>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2DAAC1E-A02F-41E9-BF69-66C58656C3AA}"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9BCD1556-BCD5-4A94-AA8B-20AAE871CFD8}" type="slidenum">
              <a:rPr lang="en-US" altLang="zh-CN"/>
              <a:pPr/>
              <a:t>‹#›</a:t>
            </a:fld>
            <a:endParaRPr lang="en-US" altLang="zh-CN"/>
          </a:p>
        </p:txBody>
      </p:sp>
    </p:spTree>
    <p:extLst>
      <p:ext uri="{BB962C8B-B14F-4D97-AF65-F5344CB8AC3E}">
        <p14:creationId xmlns:p14="http://schemas.microsoft.com/office/powerpoint/2010/main" val="993231379"/>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791A8E-D8DD-49F5-A877-FA25211C8B81}"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06838A2-33A5-4E92-945C-294B44DC817E}" type="slidenum">
              <a:rPr lang="en-US" altLang="zh-CN"/>
              <a:pPr/>
              <a:t>‹#›</a:t>
            </a:fld>
            <a:endParaRPr lang="en-US" altLang="zh-CN"/>
          </a:p>
        </p:txBody>
      </p:sp>
    </p:spTree>
    <p:extLst>
      <p:ext uri="{BB962C8B-B14F-4D97-AF65-F5344CB8AC3E}">
        <p14:creationId xmlns:p14="http://schemas.microsoft.com/office/powerpoint/2010/main" val="2160672219"/>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93E6297-365A-4F99-8516-133AB47487ED}"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1FAABBC-AF91-4D81-8CCF-EA065801E6FD}" type="slidenum">
              <a:rPr lang="en-US" altLang="zh-CN"/>
              <a:pPr/>
              <a:t>‹#›</a:t>
            </a:fld>
            <a:endParaRPr lang="en-US" altLang="zh-CN"/>
          </a:p>
        </p:txBody>
      </p:sp>
    </p:spTree>
    <p:extLst>
      <p:ext uri="{BB962C8B-B14F-4D97-AF65-F5344CB8AC3E}">
        <p14:creationId xmlns:p14="http://schemas.microsoft.com/office/powerpoint/2010/main" val="4108231355"/>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BD096A5-03CE-4D0F-ACE2-040DA79C61CB}"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A9DECF8-D4F2-45CC-9FE5-7D3956B06473}" type="slidenum">
              <a:rPr lang="en-US" altLang="zh-CN"/>
              <a:pPr/>
              <a:t>‹#›</a:t>
            </a:fld>
            <a:endParaRPr lang="en-US" altLang="zh-CN"/>
          </a:p>
        </p:txBody>
      </p:sp>
    </p:spTree>
    <p:extLst>
      <p:ext uri="{BB962C8B-B14F-4D97-AF65-F5344CB8AC3E}">
        <p14:creationId xmlns:p14="http://schemas.microsoft.com/office/powerpoint/2010/main" val="1981477897"/>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89363"/>
            <a:ext cx="6400800" cy="1343025"/>
          </a:xfrm>
        </p:spPr>
        <p:txBody>
          <a:bodyPr/>
          <a:lstStyle>
            <a:lvl1pPr marL="0" indent="0" algn="ctr">
              <a:buFontTx/>
              <a:buNone/>
              <a:defRPr sz="3000"/>
            </a:lvl1pPr>
          </a:lstStyle>
          <a:p>
            <a:r>
              <a:rPr lang="en-US" altLang="zh-CN" smtClean="0"/>
              <a:t>Click to edit Master subtitle style</a:t>
            </a:r>
            <a:endParaRPr lang="zh-CN"/>
          </a:p>
        </p:txBody>
      </p:sp>
    </p:spTree>
    <p:extLst>
      <p:ext uri="{BB962C8B-B14F-4D97-AF65-F5344CB8AC3E}">
        <p14:creationId xmlns:p14="http://schemas.microsoft.com/office/powerpoint/2010/main" val="2156698959"/>
      </p:ext>
    </p:extLst>
  </p:cSld>
  <p:clrMapOvr>
    <a:masterClrMapping/>
  </p:clrMapOvr>
  <p:timing>
    <p:tnLst>
      <p:par>
        <p:cTn id="1" dur="indefinite" restart="never" nodeType="tmRoot"/>
      </p:par>
    </p:tnLst>
  </p:timing>
</p:sldLayout>
</file>

<file path=ppt/slideLayouts/slideLayout12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1162390483"/>
      </p:ext>
    </p:extLst>
  </p:cSld>
  <p:clrMapOvr>
    <a:masterClrMapping/>
  </p:clrMapOvr>
  <p:timing>
    <p:tnLst>
      <p:par>
        <p:cTn id="1" dur="indefinite" restart="never" nodeType="tmRoot"/>
      </p:par>
    </p:tnLst>
  </p:timing>
</p:sldLayout>
</file>

<file path=ppt/slideLayouts/slideLayout12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2174845275"/>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258332597"/>
      </p:ext>
    </p:extLst>
  </p:cSld>
  <p:clrMapOvr>
    <a:masterClrMapping/>
  </p:clrMapOvr>
</p:sldLayout>
</file>

<file path=ppt/slideLayouts/slideLayout12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603547671"/>
      </p:ext>
    </p:extLst>
  </p:cSld>
  <p:clrMapOvr>
    <a:masterClrMapping/>
  </p:clrMapOvr>
  <p:timing>
    <p:tnLst>
      <p:par>
        <p:cTn id="1" dur="indefinite" restart="never" nodeType="tmRoot"/>
      </p:par>
    </p:tnLst>
  </p:timing>
</p:sldLayout>
</file>

<file path=ppt/slideLayouts/slideLayout12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3358019272"/>
      </p:ext>
    </p:extLst>
  </p:cSld>
  <p:clrMapOvr>
    <a:masterClrMapping/>
  </p:clrMapOvr>
  <p:timing>
    <p:tnLst>
      <p:par>
        <p:cTn id="1" dur="indefinite" restart="never" nodeType="tmRoot"/>
      </p:par>
    </p:tnLst>
  </p:timing>
</p:sldLayout>
</file>

<file path=ppt/slideLayouts/slideLayout12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2116471260"/>
      </p:ext>
    </p:extLst>
  </p:cSld>
  <p:clrMapOvr>
    <a:masterClrMapping/>
  </p:clrMapOvr>
  <p:timing>
    <p:tnLst>
      <p:par>
        <p:cTn id="1" dur="indefinite" restart="never" nodeType="tmRoot"/>
      </p:par>
    </p:tnLst>
  </p:timing>
</p:sldLayout>
</file>

<file path=ppt/slideLayouts/slideLayout12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2438063137"/>
      </p:ext>
    </p:extLst>
  </p:cSld>
  <p:clrMapOvr>
    <a:masterClrMapping/>
  </p:clrMapOvr>
  <p:timing>
    <p:tnLst>
      <p:par>
        <p:cTn id="1" dur="indefinite" restart="never" nodeType="tmRoot"/>
      </p:par>
    </p:tnLst>
  </p:timing>
</p:sldLayout>
</file>

<file path=ppt/slideLayouts/slideLayout12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2693913892"/>
      </p:ext>
    </p:extLst>
  </p:cSld>
  <p:clrMapOvr>
    <a:masterClrMapping/>
  </p:clrMapOvr>
  <p:timing>
    <p:tnLst>
      <p:par>
        <p:cTn id="1" dur="indefinite" restart="never" nodeType="tmRoot"/>
      </p:par>
    </p:tnLst>
  </p:timing>
</p:sldLayout>
</file>

<file path=ppt/slideLayouts/slideLayout12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4117544850"/>
      </p:ext>
    </p:extLst>
  </p:cSld>
  <p:clrMapOvr>
    <a:masterClrMapping/>
  </p:clrMapOvr>
  <p:timing>
    <p:tnLst>
      <p:par>
        <p:cTn id="1" dur="indefinite" restart="never" nodeType="tmRoot"/>
      </p:par>
    </p:tnLst>
  </p:timing>
</p:sldLayout>
</file>

<file path=ppt/slideLayouts/slideLayout12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1004899045"/>
      </p:ext>
    </p:extLst>
  </p:cSld>
  <p:clrMapOvr>
    <a:masterClrMapping/>
  </p:clrMapOvr>
  <p:timing>
    <p:tnLst>
      <p:par>
        <p:cTn id="1" dur="indefinite" restart="never" nodeType="tmRoot"/>
      </p:par>
    </p:tnLst>
  </p:timing>
</p:sldLayout>
</file>

<file path=ppt/slideLayouts/slideLayout12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655182349"/>
      </p:ext>
    </p:extLst>
  </p:cSld>
  <p:clrMapOvr>
    <a:masterClrMapping/>
  </p:clrMapOvr>
  <p:timing>
    <p:tnLst>
      <p:par>
        <p:cTn id="1" dur="indefinite" restart="never" nodeType="tmRoot"/>
      </p:par>
    </p:tnLst>
  </p:timing>
</p:sldLayout>
</file>

<file path=ppt/slideLayouts/slideLayout12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47955FE-9F27-4FE3-9542-9055F2F0FA3C}" type="slidenum">
              <a:rPr lang="en-US" altLang="zh-CN"/>
              <a:pPr/>
              <a:t>‹#›</a:t>
            </a:fld>
            <a:endParaRPr lang="en-US" altLang="zh-CN"/>
          </a:p>
        </p:txBody>
      </p:sp>
    </p:spTree>
    <p:extLst>
      <p:ext uri="{BB962C8B-B14F-4D97-AF65-F5344CB8AC3E}">
        <p14:creationId xmlns:p14="http://schemas.microsoft.com/office/powerpoint/2010/main" val="1177164645"/>
      </p:ext>
    </p:extLst>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024368-00AF-4A42-B89E-13A87051CDDE}" type="slidenum">
              <a:rPr lang="en-US" altLang="zh-CN"/>
              <a:pPr/>
              <a:t>‹#›</a:t>
            </a:fld>
            <a:endParaRPr lang="en-US" altLang="zh-CN"/>
          </a:p>
        </p:txBody>
      </p:sp>
    </p:spTree>
    <p:extLst>
      <p:ext uri="{BB962C8B-B14F-4D97-AF65-F5344CB8AC3E}">
        <p14:creationId xmlns:p14="http://schemas.microsoft.com/office/powerpoint/2010/main" val="36227346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039685604"/>
      </p:ext>
    </p:extLst>
  </p:cSld>
  <p:clrMapOvr>
    <a:overrideClrMapping bg1="lt1" tx1="dk1" bg2="lt2" tx2="dk2" accent1="accent1" accent2="accent2" accent3="accent3" accent4="accent4" accent5="accent5" accent6="accent6" hlink="hlink" folHlink="folHlink"/>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996763E-E70E-4C5C-888C-78A2247A9D65}" type="slidenum">
              <a:rPr lang="en-US" altLang="zh-CN"/>
              <a:pPr/>
              <a:t>‹#›</a:t>
            </a:fld>
            <a:endParaRPr lang="en-US" altLang="zh-CN"/>
          </a:p>
        </p:txBody>
      </p:sp>
    </p:spTree>
    <p:extLst>
      <p:ext uri="{BB962C8B-B14F-4D97-AF65-F5344CB8AC3E}">
        <p14:creationId xmlns:p14="http://schemas.microsoft.com/office/powerpoint/2010/main" val="2512928135"/>
      </p:ext>
    </p:extLst>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95CE4EC-88FA-478E-AAFE-63CB5190EB5B}" type="slidenum">
              <a:rPr lang="en-US" altLang="zh-CN"/>
              <a:pPr/>
              <a:t>‹#›</a:t>
            </a:fld>
            <a:endParaRPr lang="en-US" altLang="zh-CN"/>
          </a:p>
        </p:txBody>
      </p:sp>
    </p:spTree>
    <p:extLst>
      <p:ext uri="{BB962C8B-B14F-4D97-AF65-F5344CB8AC3E}">
        <p14:creationId xmlns:p14="http://schemas.microsoft.com/office/powerpoint/2010/main" val="1845198252"/>
      </p:ext>
    </p:extLst>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8A78E5F5-7F67-49CE-A519-1F34EBE482F1}" type="slidenum">
              <a:rPr lang="en-US" altLang="zh-CN"/>
              <a:pPr/>
              <a:t>‹#›</a:t>
            </a:fld>
            <a:endParaRPr lang="en-US" altLang="zh-CN"/>
          </a:p>
        </p:txBody>
      </p:sp>
    </p:spTree>
    <p:extLst>
      <p:ext uri="{BB962C8B-B14F-4D97-AF65-F5344CB8AC3E}">
        <p14:creationId xmlns:p14="http://schemas.microsoft.com/office/powerpoint/2010/main" val="1268099403"/>
      </p:ext>
    </p:extLst>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53EEBB50-1478-4B50-925D-C508B6119CDF}" type="slidenum">
              <a:rPr lang="en-US" altLang="zh-CN"/>
              <a:pPr/>
              <a:t>‹#›</a:t>
            </a:fld>
            <a:endParaRPr lang="en-US" altLang="zh-CN"/>
          </a:p>
        </p:txBody>
      </p:sp>
    </p:spTree>
    <p:extLst>
      <p:ext uri="{BB962C8B-B14F-4D97-AF65-F5344CB8AC3E}">
        <p14:creationId xmlns:p14="http://schemas.microsoft.com/office/powerpoint/2010/main" val="2015169776"/>
      </p:ext>
    </p:extLst>
  </p:cSld>
  <p:clrMapOvr>
    <a:masterClrMapping/>
  </p:clrMapOvr>
</p:sldLayout>
</file>

<file path=ppt/slideLayouts/slideLayout12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0B96ED7B-01C9-4342-A718-F2BEBAE564EE}" type="slidenum">
              <a:rPr lang="en-US" altLang="zh-CN"/>
              <a:pPr/>
              <a:t>‹#›</a:t>
            </a:fld>
            <a:endParaRPr lang="en-US" altLang="zh-CN"/>
          </a:p>
        </p:txBody>
      </p:sp>
    </p:spTree>
    <p:extLst>
      <p:ext uri="{BB962C8B-B14F-4D97-AF65-F5344CB8AC3E}">
        <p14:creationId xmlns:p14="http://schemas.microsoft.com/office/powerpoint/2010/main" val="505242788"/>
      </p:ext>
    </p:extLst>
  </p:cSld>
  <p:clrMapOvr>
    <a:masterClrMapping/>
  </p:clrMapOvr>
</p:sldLayout>
</file>

<file path=ppt/slideLayouts/slideLayout129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C77961E-1593-4BF7-9E52-A6273638A752}" type="slidenum">
              <a:rPr lang="en-US" altLang="zh-CN"/>
              <a:pPr/>
              <a:t>‹#›</a:t>
            </a:fld>
            <a:endParaRPr lang="en-US" altLang="zh-CN"/>
          </a:p>
        </p:txBody>
      </p:sp>
    </p:spTree>
    <p:extLst>
      <p:ext uri="{BB962C8B-B14F-4D97-AF65-F5344CB8AC3E}">
        <p14:creationId xmlns:p14="http://schemas.microsoft.com/office/powerpoint/2010/main" val="1656935272"/>
      </p:ext>
    </p:extLst>
  </p:cSld>
  <p:clrMapOvr>
    <a:masterClrMapping/>
  </p:clrMapOvr>
</p:sldLayout>
</file>

<file path=ppt/slideLayouts/slideLayout12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B593256-1043-44FD-B67C-9F61A07857B8}" type="slidenum">
              <a:rPr lang="en-US" altLang="zh-CN"/>
              <a:pPr/>
              <a:t>‹#›</a:t>
            </a:fld>
            <a:endParaRPr lang="en-US" altLang="zh-CN"/>
          </a:p>
        </p:txBody>
      </p:sp>
    </p:spTree>
    <p:extLst>
      <p:ext uri="{BB962C8B-B14F-4D97-AF65-F5344CB8AC3E}">
        <p14:creationId xmlns:p14="http://schemas.microsoft.com/office/powerpoint/2010/main" val="2696164665"/>
      </p:ext>
    </p:extLst>
  </p:cSld>
  <p:clrMapOvr>
    <a:masterClrMapping/>
  </p:clrMapOvr>
</p:sldLayout>
</file>

<file path=ppt/slideLayouts/slideLayout129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807F702-9B70-4FEE-8ABC-A30152EABDED}" type="slidenum">
              <a:rPr lang="en-US" altLang="zh-CN"/>
              <a:pPr/>
              <a:t>‹#›</a:t>
            </a:fld>
            <a:endParaRPr lang="en-US" altLang="zh-CN"/>
          </a:p>
        </p:txBody>
      </p:sp>
    </p:spTree>
    <p:extLst>
      <p:ext uri="{BB962C8B-B14F-4D97-AF65-F5344CB8AC3E}">
        <p14:creationId xmlns:p14="http://schemas.microsoft.com/office/powerpoint/2010/main" val="2520911905"/>
      </p:ext>
    </p:extLst>
  </p:cSld>
  <p:clrMapOvr>
    <a:masterClrMapping/>
  </p:clrMapOvr>
</p:sldLayout>
</file>

<file path=ppt/slideLayouts/slideLayout129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8BBCA09-F309-4BD4-9274-72F641313B0F}" type="slidenum">
              <a:rPr lang="en-US" altLang="zh-CN"/>
              <a:pPr/>
              <a:t>‹#›</a:t>
            </a:fld>
            <a:endParaRPr lang="en-US" altLang="zh-CN"/>
          </a:p>
        </p:txBody>
      </p:sp>
    </p:spTree>
    <p:extLst>
      <p:ext uri="{BB962C8B-B14F-4D97-AF65-F5344CB8AC3E}">
        <p14:creationId xmlns:p14="http://schemas.microsoft.com/office/powerpoint/2010/main" val="2595148388"/>
      </p:ext>
    </p:extLst>
  </p:cSld>
  <p:clrMapOvr>
    <a:masterClrMapping/>
  </p:clrMapOvr>
</p:sldLayout>
</file>

<file path=ppt/slideLayouts/slideLayout12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0596D133-0E87-4702-A31E-3118942F9EBD}" type="datetimeFigureOut">
              <a:rPr lang="zh-CN" altLang="en-US" smtClean="0"/>
              <a:pPr>
                <a:defRPr/>
              </a:pPr>
              <a:t>2019/7/3</a:t>
            </a:fld>
            <a:endParaRPr lang="en-US" altLang="zh-CN"/>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D0F55BFA-2744-4160-BD1A-67E6873BF8D0}" type="slidenum">
              <a:rPr lang="en-US" altLang="zh-CN" smtClean="0"/>
              <a:pPr/>
              <a:t>‹#›</a:t>
            </a:fld>
            <a:endParaRPr lang="en-US" altLang="zh-CN"/>
          </a:p>
        </p:txBody>
      </p:sp>
      <p:sp>
        <p:nvSpPr>
          <p:cNvPr id="2060" name="Rectangle 12"/>
          <p:cNvSpPr>
            <a:spLocks noGrp="1" noChangeArrowheads="1"/>
          </p:cNvSpPr>
          <p:nvPr>
            <p:ph type="ftr" sz="quarter" idx="3"/>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55139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FE18D5E-3C68-4F78-89AA-6977DD3E2421}" type="slidenum">
              <a:rPr lang="en-US" altLang="zh-CN"/>
              <a:pPr/>
              <a:t>‹#›</a:t>
            </a:fld>
            <a:endParaRPr lang="en-US" altLang="zh-CN"/>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extLst>
      <p:ext uri="{BB962C8B-B14F-4D97-AF65-F5344CB8AC3E}">
        <p14:creationId xmlns:p14="http://schemas.microsoft.com/office/powerpoint/2010/main" val="4259184515"/>
      </p:ext>
    </p:extLst>
  </p:cSld>
  <p:clrMapOvr>
    <a:overrideClrMapping bg1="dk1" tx1="lt1" bg2="dk2" tx2="lt2" accent1="accent1" accent2="accent2" accent3="accent3" accent4="accent4" accent5="accent5" accent6="accent6" hlink="hlink" folHlink="folHlink"/>
  </p:clrMapOvr>
</p:sldLayout>
</file>

<file path=ppt/slideLayouts/slideLayout13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BB08B84-FA4B-4174-BA37-B4A5A16DEF9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525356973"/>
      </p:ext>
    </p:extLst>
  </p:cSld>
  <p:clrMapOvr>
    <a:masterClrMapping/>
  </p:clrMapOvr>
</p:sldLayout>
</file>

<file path=ppt/slideLayouts/slideLayout13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5E2448A-D0FC-4BDB-BD39-44FEEDD510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185625452"/>
      </p:ext>
    </p:extLst>
  </p:cSld>
  <p:clrMapOvr>
    <a:masterClrMapping/>
  </p:clrMapOvr>
</p:sldLayout>
</file>

<file path=ppt/slideLayouts/slideLayout13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0485C1C-5463-4882-B244-AE2A554B9148}"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47703164"/>
      </p:ext>
    </p:extLst>
  </p:cSld>
  <p:clrMapOvr>
    <a:masterClrMapping/>
  </p:clrMapOvr>
</p:sldLayout>
</file>

<file path=ppt/slideLayouts/slideLayout13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CEE0B642-BB8C-4A77-A83D-B1888855E26F}"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950141877"/>
      </p:ext>
    </p:extLst>
  </p:cSld>
  <p:clrMapOvr>
    <a:masterClrMapping/>
  </p:clrMapOvr>
</p:sldLayout>
</file>

<file path=ppt/slideLayouts/slideLayout13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3068B2E2-2FE4-4B16-9B1E-6C82EAF98B6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94234221"/>
      </p:ext>
    </p:extLst>
  </p:cSld>
  <p:clrMapOvr>
    <a:masterClrMapping/>
  </p:clrMapOvr>
</p:sldLayout>
</file>

<file path=ppt/slideLayouts/slideLayout13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7E6E868-5338-4099-8B68-6D84B71FB779}"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170509946"/>
      </p:ext>
    </p:extLst>
  </p:cSld>
  <p:clrMapOvr>
    <a:masterClrMapping/>
  </p:clrMapOvr>
</p:sldLayout>
</file>

<file path=ppt/slideLayouts/slideLayout13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C0C3056-AFD2-47F9-A3B5-E6913259B3F5}"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362283086"/>
      </p:ext>
    </p:extLst>
  </p:cSld>
  <p:clrMapOvr>
    <a:masterClrMapping/>
  </p:clrMapOvr>
</p:sldLayout>
</file>

<file path=ppt/slideLayouts/slideLayout13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8145852-3E90-4A66-8B3E-F8C3D38FC8CC}"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651523406"/>
      </p:ext>
    </p:extLst>
  </p:cSld>
  <p:clrMapOvr>
    <a:masterClrMapping/>
  </p:clrMapOvr>
</p:sldLayout>
</file>

<file path=ppt/slideLayouts/slideLayout130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D773AD3-6F7E-4B1E-AB63-E0E8A8950599}"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579512259"/>
      </p:ext>
    </p:extLst>
  </p:cSld>
  <p:clrMapOvr>
    <a:masterClrMapping/>
  </p:clrMapOvr>
</p:sldLayout>
</file>

<file path=ppt/slideLayouts/slideLayout130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3AB464A-178F-4BE1-8D43-DD47B1C29E06}"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6888967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697712921"/>
      </p:ext>
    </p:extLst>
  </p:cSld>
  <p:clrMapOvr>
    <a:masterClrMapping/>
  </p:clrMapOvr>
</p:sldLayout>
</file>

<file path=ppt/slideLayouts/slideLayout13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BD2982AD-5E5D-45C6-91FF-60056217C3CB}" type="slidenum">
              <a:rPr lang="en-US" altLang="ko-KR"/>
              <a:pPr/>
              <a:t>‹#›</a:t>
            </a:fld>
            <a:endParaRPr lang="en-US" altLang="ko-KR"/>
          </a:p>
        </p:txBody>
      </p:sp>
    </p:spTree>
    <p:extLst>
      <p:ext uri="{BB962C8B-B14F-4D97-AF65-F5344CB8AC3E}">
        <p14:creationId xmlns:p14="http://schemas.microsoft.com/office/powerpoint/2010/main" val="1700435479"/>
      </p:ext>
    </p:extLst>
  </p:cSld>
  <p:clrMapOvr>
    <a:masterClrMapping/>
  </p:clrMapOvr>
</p:sldLayout>
</file>

<file path=ppt/slideLayouts/slideLayout13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4B127DE8-C428-47EE-9A28-6DD5AA2C6BC6}" type="slidenum">
              <a:rPr lang="en-US" altLang="ko-KR"/>
              <a:pPr/>
              <a:t>‹#›</a:t>
            </a:fld>
            <a:endParaRPr lang="en-US" altLang="ko-KR"/>
          </a:p>
        </p:txBody>
      </p:sp>
    </p:spTree>
    <p:extLst>
      <p:ext uri="{BB962C8B-B14F-4D97-AF65-F5344CB8AC3E}">
        <p14:creationId xmlns:p14="http://schemas.microsoft.com/office/powerpoint/2010/main" val="2692108777"/>
      </p:ext>
    </p:extLst>
  </p:cSld>
  <p:clrMapOvr>
    <a:masterClrMapping/>
  </p:clrMapOvr>
</p:sldLayout>
</file>

<file path=ppt/slideLayouts/slideLayout13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27B925B2-9AF9-4EC3-9A49-05AFEB13CBDE}" type="slidenum">
              <a:rPr lang="en-US" altLang="ko-KR"/>
              <a:pPr/>
              <a:t>‹#›</a:t>
            </a:fld>
            <a:endParaRPr lang="en-US" altLang="ko-KR"/>
          </a:p>
        </p:txBody>
      </p:sp>
    </p:spTree>
    <p:extLst>
      <p:ext uri="{BB962C8B-B14F-4D97-AF65-F5344CB8AC3E}">
        <p14:creationId xmlns:p14="http://schemas.microsoft.com/office/powerpoint/2010/main" val="39677893"/>
      </p:ext>
    </p:extLst>
  </p:cSld>
  <p:clrMapOvr>
    <a:masterClrMapping/>
  </p:clrMapOvr>
</p:sldLayout>
</file>

<file path=ppt/slideLayouts/slideLayout13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FA82B78F-7DAC-4451-A39F-FC1DF062EE9D}" type="slidenum">
              <a:rPr lang="en-US" altLang="ko-KR"/>
              <a:pPr/>
              <a:t>‹#›</a:t>
            </a:fld>
            <a:endParaRPr lang="en-US" altLang="ko-KR"/>
          </a:p>
        </p:txBody>
      </p:sp>
    </p:spTree>
    <p:extLst>
      <p:ext uri="{BB962C8B-B14F-4D97-AF65-F5344CB8AC3E}">
        <p14:creationId xmlns:p14="http://schemas.microsoft.com/office/powerpoint/2010/main" val="262908237"/>
      </p:ext>
    </p:extLst>
  </p:cSld>
  <p:clrMapOvr>
    <a:masterClrMapping/>
  </p:clrMapOvr>
</p:sldLayout>
</file>

<file path=ppt/slideLayouts/slideLayout13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C8D26C32-21B1-4115-A668-AFD751D2F3D3}" type="slidenum">
              <a:rPr lang="en-US" altLang="ko-KR"/>
              <a:pPr/>
              <a:t>‹#›</a:t>
            </a:fld>
            <a:endParaRPr lang="en-US" altLang="ko-KR"/>
          </a:p>
        </p:txBody>
      </p:sp>
    </p:spTree>
    <p:extLst>
      <p:ext uri="{BB962C8B-B14F-4D97-AF65-F5344CB8AC3E}">
        <p14:creationId xmlns:p14="http://schemas.microsoft.com/office/powerpoint/2010/main" val="3645366075"/>
      </p:ext>
    </p:extLst>
  </p:cSld>
  <p:clrMapOvr>
    <a:masterClrMapping/>
  </p:clrMapOvr>
</p:sldLayout>
</file>

<file path=ppt/slideLayouts/slideLayout13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2275A781-3C44-4D93-8B0B-FA70AD1891CF}" type="slidenum">
              <a:rPr lang="en-US" altLang="ko-KR"/>
              <a:pPr/>
              <a:t>‹#›</a:t>
            </a:fld>
            <a:endParaRPr lang="en-US" altLang="ko-KR"/>
          </a:p>
        </p:txBody>
      </p:sp>
    </p:spTree>
    <p:extLst>
      <p:ext uri="{BB962C8B-B14F-4D97-AF65-F5344CB8AC3E}">
        <p14:creationId xmlns:p14="http://schemas.microsoft.com/office/powerpoint/2010/main" val="1324328874"/>
      </p:ext>
    </p:extLst>
  </p:cSld>
  <p:clrMapOvr>
    <a:masterClrMapping/>
  </p:clrMapOvr>
</p:sldLayout>
</file>

<file path=ppt/slideLayouts/slideLayout13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3ADBCB5B-0BE0-47C1-97BA-73516B7E8F43}" type="slidenum">
              <a:rPr lang="en-US" altLang="ko-KR"/>
              <a:pPr/>
              <a:t>‹#›</a:t>
            </a:fld>
            <a:endParaRPr lang="en-US" altLang="ko-KR"/>
          </a:p>
        </p:txBody>
      </p:sp>
    </p:spTree>
    <p:extLst>
      <p:ext uri="{BB962C8B-B14F-4D97-AF65-F5344CB8AC3E}">
        <p14:creationId xmlns:p14="http://schemas.microsoft.com/office/powerpoint/2010/main" val="1318901783"/>
      </p:ext>
    </p:extLst>
  </p:cSld>
  <p:clrMapOvr>
    <a:masterClrMapping/>
  </p:clrMapOvr>
</p:sldLayout>
</file>

<file path=ppt/slideLayouts/slideLayout13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3FE40B8-BA9C-4C74-B695-391C4F47447A}" type="slidenum">
              <a:rPr lang="en-US" altLang="ko-KR"/>
              <a:pPr/>
              <a:t>‹#›</a:t>
            </a:fld>
            <a:endParaRPr lang="en-US" altLang="ko-KR"/>
          </a:p>
        </p:txBody>
      </p:sp>
    </p:spTree>
    <p:extLst>
      <p:ext uri="{BB962C8B-B14F-4D97-AF65-F5344CB8AC3E}">
        <p14:creationId xmlns:p14="http://schemas.microsoft.com/office/powerpoint/2010/main" val="1896251855"/>
      </p:ext>
    </p:extLst>
  </p:cSld>
  <p:clrMapOvr>
    <a:masterClrMapping/>
  </p:clrMapOvr>
</p:sldLayout>
</file>

<file path=ppt/slideLayouts/slideLayout13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D7191E2-D732-45ED-BCE7-DF04800278B9}" type="slidenum">
              <a:rPr lang="en-US" altLang="ko-KR"/>
              <a:pPr/>
              <a:t>‹#›</a:t>
            </a:fld>
            <a:endParaRPr lang="en-US" altLang="ko-KR"/>
          </a:p>
        </p:txBody>
      </p:sp>
    </p:spTree>
    <p:extLst>
      <p:ext uri="{BB962C8B-B14F-4D97-AF65-F5344CB8AC3E}">
        <p14:creationId xmlns:p14="http://schemas.microsoft.com/office/powerpoint/2010/main" val="685669255"/>
      </p:ext>
    </p:extLst>
  </p:cSld>
  <p:clrMapOvr>
    <a:masterClrMapping/>
  </p:clrMapOvr>
</p:sldLayout>
</file>

<file path=ppt/slideLayouts/slideLayout13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94276B11-42BC-439C-B2E0-196BA90CFCAC}" type="slidenum">
              <a:rPr lang="en-US" altLang="ko-KR"/>
              <a:pPr/>
              <a:t>‹#›</a:t>
            </a:fld>
            <a:endParaRPr lang="en-US" altLang="ko-KR"/>
          </a:p>
        </p:txBody>
      </p:sp>
    </p:spTree>
    <p:extLst>
      <p:ext uri="{BB962C8B-B14F-4D97-AF65-F5344CB8AC3E}">
        <p14:creationId xmlns:p14="http://schemas.microsoft.com/office/powerpoint/2010/main" val="27587407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728104770"/>
      </p:ext>
    </p:extLst>
  </p:cSld>
  <p:clrMapOvr>
    <a:masterClrMapping/>
  </p:clrMapOvr>
</p:sldLayout>
</file>

<file path=ppt/slideLayouts/slideLayout13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3AA125EF-2204-49D9-AE14-24ECD622CC7D}" type="slidenum">
              <a:rPr lang="en-US" altLang="ko-KR"/>
              <a:pPr/>
              <a:t>‹#›</a:t>
            </a:fld>
            <a:endParaRPr lang="en-US" altLang="ko-KR"/>
          </a:p>
        </p:txBody>
      </p:sp>
    </p:spTree>
    <p:extLst>
      <p:ext uri="{BB962C8B-B14F-4D97-AF65-F5344CB8AC3E}">
        <p14:creationId xmlns:p14="http://schemas.microsoft.com/office/powerpoint/2010/main" val="654416225"/>
      </p:ext>
    </p:extLst>
  </p:cSld>
  <p:clrMapOvr>
    <a:masterClrMapping/>
  </p:clrMapOvr>
</p:sldLayout>
</file>

<file path=ppt/slideLayouts/slideLayout13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pPr>
              <a:defRPr/>
            </a:pPr>
            <a:fld id="{0596D133-0E87-4702-A31E-3118942F9EBD}" type="datetimeFigureOut">
              <a:rPr lang="zh-CN" altLang="en-US" smtClean="0"/>
              <a:pPr>
                <a:defRPr/>
              </a:pPr>
              <a:t>2019/7/3</a:t>
            </a:fld>
            <a:endParaRPr lang="en-US" altLang="zh-CN"/>
          </a:p>
        </p:txBody>
      </p:sp>
      <p:sp>
        <p:nvSpPr>
          <p:cNvPr id="2053" name="Rectangle 5"/>
          <p:cNvSpPr>
            <a:spLocks noGrp="1" noChangeArrowheads="1"/>
          </p:cNvSpPr>
          <p:nvPr>
            <p:ph type="ftr" sz="quarter" idx="3"/>
          </p:nvPr>
        </p:nvSpPr>
        <p:spPr/>
        <p:txBody>
          <a:bodyPr/>
          <a:lstStyle>
            <a:lvl1pPr>
              <a:defRPr/>
            </a:lvl1pPr>
          </a:lstStyle>
          <a:p>
            <a:pPr>
              <a:defRPr/>
            </a:pPr>
            <a:endParaRPr lang="en-US" altLang="zh-CN"/>
          </a:p>
        </p:txBody>
      </p:sp>
      <p:sp>
        <p:nvSpPr>
          <p:cNvPr id="2054" name="Rectangle 6"/>
          <p:cNvSpPr>
            <a:spLocks noGrp="1" noChangeArrowheads="1"/>
          </p:cNvSpPr>
          <p:nvPr>
            <p:ph type="sldNum" sz="quarter" idx="4"/>
          </p:nvPr>
        </p:nvSpPr>
        <p:spPr/>
        <p:txBody>
          <a:bodyPr/>
          <a:lstStyle>
            <a:lvl1pPr>
              <a:defRPr/>
            </a:lvl1pPr>
          </a:lstStyle>
          <a:p>
            <a:fld id="{D0F55BFA-2744-4160-BD1A-67E6873BF8D0}" type="slidenum">
              <a:rPr lang="en-US" altLang="zh-CN" smtClean="0"/>
              <a:pPr/>
              <a:t>‹#›</a:t>
            </a:fld>
            <a:endParaRPr lang="en-US" altLang="zh-CN"/>
          </a:p>
        </p:txBody>
      </p:sp>
    </p:spTree>
    <p:extLst>
      <p:ext uri="{BB962C8B-B14F-4D97-AF65-F5344CB8AC3E}">
        <p14:creationId xmlns:p14="http://schemas.microsoft.com/office/powerpoint/2010/main" val="3839445519"/>
      </p:ext>
    </p:extLst>
  </p:cSld>
  <p:clrMapOvr>
    <a:masterClrMapping/>
  </p:clrMapOvr>
</p:sldLayout>
</file>

<file path=ppt/slideLayouts/slideLayout132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2786748748"/>
      </p:ext>
    </p:extLst>
  </p:cSld>
  <p:clrMapOvr>
    <a:masterClrMapping/>
  </p:clrMapOvr>
</p:sldLayout>
</file>

<file path=ppt/slideLayouts/slideLayout13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3849794159"/>
      </p:ext>
    </p:extLst>
  </p:cSld>
  <p:clrMapOvr>
    <a:masterClrMapping/>
  </p:clrMapOvr>
</p:sldLayout>
</file>

<file path=ppt/slideLayouts/slideLayout13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600082286"/>
      </p:ext>
    </p:extLst>
  </p:cSld>
  <p:clrMapOvr>
    <a:masterClrMapping/>
  </p:clrMapOvr>
</p:sldLayout>
</file>

<file path=ppt/slideLayouts/slideLayout13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3457937988"/>
      </p:ext>
    </p:extLst>
  </p:cSld>
  <p:clrMapOvr>
    <a:masterClrMapping/>
  </p:clrMapOvr>
</p:sldLayout>
</file>

<file path=ppt/slideLayouts/slideLayout13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2836555033"/>
      </p:ext>
    </p:extLst>
  </p:cSld>
  <p:clrMapOvr>
    <a:masterClrMapping/>
  </p:clrMapOvr>
</p:sldLayout>
</file>

<file path=ppt/slideLayouts/slideLayout13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986394443"/>
      </p:ext>
    </p:extLst>
  </p:cSld>
  <p:clrMapOvr>
    <a:masterClrMapping/>
  </p:clrMapOvr>
</p:sldLayout>
</file>

<file path=ppt/slideLayouts/slideLayout13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149884644"/>
      </p:ext>
    </p:extLst>
  </p:cSld>
  <p:clrMapOvr>
    <a:masterClrMapping/>
  </p:clrMapOvr>
</p:sldLayout>
</file>

<file path=ppt/slideLayouts/slideLayout13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14823756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20253BD-9C4A-4768-A30E-770DFD8D97B1}"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263789543"/>
      </p:ext>
    </p:extLst>
  </p:cSld>
  <p:clrMapOvr>
    <a:masterClrMapping/>
  </p:clrMapOvr>
</p:sldLayout>
</file>

<file path=ppt/slideLayouts/slideLayout13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4271076470"/>
      </p:ext>
    </p:extLst>
  </p:cSld>
  <p:clrMapOvr>
    <a:masterClrMapping/>
  </p:clrMapOvr>
</p:sldLayout>
</file>

<file path=ppt/slideLayouts/slideLayout13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241061053"/>
      </p:ext>
    </p:extLst>
  </p:cSld>
  <p:clrMapOvr>
    <a:masterClrMapping/>
  </p:clrMapOvr>
</p:sldLayout>
</file>

<file path=ppt/slideLayouts/slideLayout13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391FEDD-FC9C-4360-9226-DDAAE954914B}" type="slidenum">
              <a:rPr lang="en-US" altLang="zh-CN"/>
              <a:pPr/>
              <a:t>‹#›</a:t>
            </a:fld>
            <a:endParaRPr lang="en-US" altLang="zh-CN"/>
          </a:p>
        </p:txBody>
      </p:sp>
    </p:spTree>
    <p:extLst>
      <p:ext uri="{BB962C8B-B14F-4D97-AF65-F5344CB8AC3E}">
        <p14:creationId xmlns:p14="http://schemas.microsoft.com/office/powerpoint/2010/main" val="1339323733"/>
      </p:ext>
    </p:extLst>
  </p:cSld>
  <p:clrMapOvr>
    <a:masterClrMapping/>
  </p:clrMapOvr>
</p:sldLayout>
</file>

<file path=ppt/slideLayouts/slideLayout133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D0D04D2-4834-4759-BB89-38E5036B39EF}" type="slidenum">
              <a:rPr lang="en-US" altLang="zh-CN"/>
              <a:pPr/>
              <a:t>‹#›</a:t>
            </a:fld>
            <a:endParaRPr lang="en-US" altLang="zh-CN"/>
          </a:p>
        </p:txBody>
      </p:sp>
    </p:spTree>
    <p:extLst>
      <p:ext uri="{BB962C8B-B14F-4D97-AF65-F5344CB8AC3E}">
        <p14:creationId xmlns:p14="http://schemas.microsoft.com/office/powerpoint/2010/main" val="3286293908"/>
      </p:ext>
    </p:extLst>
  </p:cSld>
  <p:clrMapOvr>
    <a:masterClrMapping/>
  </p:clrMapOvr>
</p:sldLayout>
</file>

<file path=ppt/slideLayouts/slideLayout13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EB542B0-6FC4-43B6-8DDE-404370CE6549}" type="slidenum">
              <a:rPr lang="en-US" altLang="zh-CN"/>
              <a:pPr/>
              <a:t>‹#›</a:t>
            </a:fld>
            <a:endParaRPr lang="en-US" altLang="zh-CN"/>
          </a:p>
        </p:txBody>
      </p:sp>
    </p:spTree>
    <p:extLst>
      <p:ext uri="{BB962C8B-B14F-4D97-AF65-F5344CB8AC3E}">
        <p14:creationId xmlns:p14="http://schemas.microsoft.com/office/powerpoint/2010/main" val="1559362648"/>
      </p:ext>
    </p:extLst>
  </p:cSld>
  <p:clrMapOvr>
    <a:masterClrMapping/>
  </p:clrMapOvr>
</p:sldLayout>
</file>

<file path=ppt/slideLayouts/slideLayout133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D3EBB38-0666-4FFF-9C2C-8EDB32B9EBBC}" type="slidenum">
              <a:rPr lang="en-US" altLang="zh-CN"/>
              <a:pPr/>
              <a:t>‹#›</a:t>
            </a:fld>
            <a:endParaRPr lang="en-US" altLang="zh-CN"/>
          </a:p>
        </p:txBody>
      </p:sp>
    </p:spTree>
    <p:extLst>
      <p:ext uri="{BB962C8B-B14F-4D97-AF65-F5344CB8AC3E}">
        <p14:creationId xmlns:p14="http://schemas.microsoft.com/office/powerpoint/2010/main" val="2095765105"/>
      </p:ext>
    </p:extLst>
  </p:cSld>
  <p:clrMapOvr>
    <a:masterClrMapping/>
  </p:clrMapOvr>
</p:sldLayout>
</file>

<file path=ppt/slideLayouts/slideLayout13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7FB922E9-2EE4-4FC0-BA78-697CFAD83FFC}" type="slidenum">
              <a:rPr lang="en-US" altLang="zh-CN"/>
              <a:pPr/>
              <a:t>‹#›</a:t>
            </a:fld>
            <a:endParaRPr lang="en-US" altLang="zh-CN"/>
          </a:p>
        </p:txBody>
      </p:sp>
    </p:spTree>
    <p:extLst>
      <p:ext uri="{BB962C8B-B14F-4D97-AF65-F5344CB8AC3E}">
        <p14:creationId xmlns:p14="http://schemas.microsoft.com/office/powerpoint/2010/main" val="3322813127"/>
      </p:ext>
    </p:extLst>
  </p:cSld>
  <p:clrMapOvr>
    <a:masterClrMapping/>
  </p:clrMapOvr>
</p:sldLayout>
</file>

<file path=ppt/slideLayouts/slideLayout133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8DCE7E9-BCF5-43BD-A254-2163CEDFE847}" type="slidenum">
              <a:rPr lang="en-US" altLang="zh-CN"/>
              <a:pPr/>
              <a:t>‹#›</a:t>
            </a:fld>
            <a:endParaRPr lang="en-US" altLang="zh-CN"/>
          </a:p>
        </p:txBody>
      </p:sp>
    </p:spTree>
    <p:extLst>
      <p:ext uri="{BB962C8B-B14F-4D97-AF65-F5344CB8AC3E}">
        <p14:creationId xmlns:p14="http://schemas.microsoft.com/office/powerpoint/2010/main" val="3165183085"/>
      </p:ext>
    </p:extLst>
  </p:cSld>
  <p:clrMapOvr>
    <a:masterClrMapping/>
  </p:clrMapOvr>
</p:sldLayout>
</file>

<file path=ppt/slideLayouts/slideLayout13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69006B20-7D25-413E-A2EC-71761E9E9923}" type="slidenum">
              <a:rPr lang="en-US" altLang="zh-CN"/>
              <a:pPr/>
              <a:t>‹#›</a:t>
            </a:fld>
            <a:endParaRPr lang="en-US" altLang="zh-CN"/>
          </a:p>
        </p:txBody>
      </p:sp>
    </p:spTree>
    <p:extLst>
      <p:ext uri="{BB962C8B-B14F-4D97-AF65-F5344CB8AC3E}">
        <p14:creationId xmlns:p14="http://schemas.microsoft.com/office/powerpoint/2010/main" val="2884356840"/>
      </p:ext>
    </p:extLst>
  </p:cSld>
  <p:clrMapOvr>
    <a:masterClrMapping/>
  </p:clrMapOvr>
</p:sldLayout>
</file>

<file path=ppt/slideLayouts/slideLayout13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09E34DF-F5EE-40A8-89F9-32B051C2648B}" type="slidenum">
              <a:rPr lang="en-US" altLang="zh-CN"/>
              <a:pPr/>
              <a:t>‹#›</a:t>
            </a:fld>
            <a:endParaRPr lang="en-US" altLang="zh-CN"/>
          </a:p>
        </p:txBody>
      </p:sp>
    </p:spTree>
    <p:extLst>
      <p:ext uri="{BB962C8B-B14F-4D97-AF65-F5344CB8AC3E}">
        <p14:creationId xmlns:p14="http://schemas.microsoft.com/office/powerpoint/2010/main" val="411334979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952123142"/>
      </p:ext>
    </p:extLst>
  </p:cSld>
  <p:clrMapOvr>
    <a:masterClrMapping/>
  </p:clrMapOvr>
</p:sldLayout>
</file>

<file path=ppt/slideLayouts/slideLayout13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1AB12B-C144-419A-974B-55DC9B12B034}" type="slidenum">
              <a:rPr lang="en-US" altLang="zh-CN"/>
              <a:pPr/>
              <a:t>‹#›</a:t>
            </a:fld>
            <a:endParaRPr lang="en-US" altLang="zh-CN"/>
          </a:p>
        </p:txBody>
      </p:sp>
    </p:spTree>
    <p:extLst>
      <p:ext uri="{BB962C8B-B14F-4D97-AF65-F5344CB8AC3E}">
        <p14:creationId xmlns:p14="http://schemas.microsoft.com/office/powerpoint/2010/main" val="2921474492"/>
      </p:ext>
    </p:extLst>
  </p:cSld>
  <p:clrMapOvr>
    <a:masterClrMapping/>
  </p:clrMapOvr>
</p:sldLayout>
</file>

<file path=ppt/slideLayouts/slideLayout134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609EA12-3A1B-4F5A-8AB2-CA8B657C07B9}" type="slidenum">
              <a:rPr lang="en-US" altLang="zh-CN"/>
              <a:pPr/>
              <a:t>‹#›</a:t>
            </a:fld>
            <a:endParaRPr lang="en-US" altLang="zh-CN"/>
          </a:p>
        </p:txBody>
      </p:sp>
    </p:spTree>
    <p:extLst>
      <p:ext uri="{BB962C8B-B14F-4D97-AF65-F5344CB8AC3E}">
        <p14:creationId xmlns:p14="http://schemas.microsoft.com/office/powerpoint/2010/main" val="3704050869"/>
      </p:ext>
    </p:extLst>
  </p:cSld>
  <p:clrMapOvr>
    <a:masterClrMapping/>
  </p:clrMapOvr>
</p:sldLayout>
</file>

<file path=ppt/slideLayouts/slideLayout13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7EE3010-20D3-4C4E-833E-2AC8AC9846D8}" type="slidenum">
              <a:rPr lang="en-US" altLang="zh-CN"/>
              <a:pPr/>
              <a:t>‹#›</a:t>
            </a:fld>
            <a:endParaRPr lang="en-US" altLang="zh-CN"/>
          </a:p>
        </p:txBody>
      </p:sp>
    </p:spTree>
    <p:extLst>
      <p:ext uri="{BB962C8B-B14F-4D97-AF65-F5344CB8AC3E}">
        <p14:creationId xmlns:p14="http://schemas.microsoft.com/office/powerpoint/2010/main" val="47031672"/>
      </p:ext>
    </p:extLst>
  </p:cSld>
  <p:clrMapOvr>
    <a:masterClrMapping/>
  </p:clrMapOvr>
</p:sldLayout>
</file>

<file path=ppt/slideLayouts/slideLayout13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3175" y="0"/>
            <a:ext cx="9147175" cy="6867525"/>
            <a:chOff x="-2" y="0"/>
            <a:chExt cx="5762" cy="4326"/>
          </a:xfrm>
        </p:grpSpPr>
        <p:grpSp>
          <p:nvGrpSpPr>
            <p:cNvPr id="3" name="Group 3"/>
            <p:cNvGrpSpPr>
              <a:grpSpLocks/>
            </p:cNvGrpSpPr>
            <p:nvPr userDrawn="1"/>
          </p:nvGrpSpPr>
          <p:grpSpPr bwMode="auto">
            <a:xfrm>
              <a:off x="-2" y="0"/>
              <a:ext cx="5712" cy="4326"/>
              <a:chOff x="-2" y="0"/>
              <a:chExt cx="5712" cy="4326"/>
            </a:xfrm>
          </p:grpSpPr>
          <p:sp>
            <p:nvSpPr>
              <p:cNvPr id="8" name="Rectangle 4"/>
              <p:cNvSpPr>
                <a:spLocks noChangeArrowheads="1"/>
              </p:cNvSpPr>
              <p:nvPr/>
            </p:nvSpPr>
            <p:spPr bwMode="auto">
              <a:xfrm>
                <a:off x="-2" y="0"/>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9" name="Rectangle 5"/>
              <p:cNvSpPr>
                <a:spLocks noChangeArrowheads="1"/>
              </p:cNvSpPr>
              <p:nvPr/>
            </p:nvSpPr>
            <p:spPr bwMode="auto">
              <a:xfrm>
                <a:off x="9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 name="Rectangle 6"/>
              <p:cNvSpPr>
                <a:spLocks noChangeArrowheads="1"/>
              </p:cNvSpPr>
              <p:nvPr/>
            </p:nvSpPr>
            <p:spPr bwMode="auto">
              <a:xfrm>
                <a:off x="19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1" name="Rectangle 7"/>
              <p:cNvSpPr>
                <a:spLocks noChangeArrowheads="1"/>
              </p:cNvSpPr>
              <p:nvPr/>
            </p:nvSpPr>
            <p:spPr bwMode="auto">
              <a:xfrm>
                <a:off x="28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2" name="Rectangle 8"/>
              <p:cNvSpPr>
                <a:spLocks noChangeArrowheads="1"/>
              </p:cNvSpPr>
              <p:nvPr/>
            </p:nvSpPr>
            <p:spPr bwMode="auto">
              <a:xfrm>
                <a:off x="38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3" name="Rectangle 9"/>
              <p:cNvSpPr>
                <a:spLocks noChangeArrowheads="1"/>
              </p:cNvSpPr>
              <p:nvPr/>
            </p:nvSpPr>
            <p:spPr bwMode="auto">
              <a:xfrm>
                <a:off x="47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4" name="Rectangle 10"/>
              <p:cNvSpPr>
                <a:spLocks noChangeArrowheads="1"/>
              </p:cNvSpPr>
              <p:nvPr/>
            </p:nvSpPr>
            <p:spPr bwMode="auto">
              <a:xfrm>
                <a:off x="57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5" name="Rectangle 11"/>
              <p:cNvSpPr>
                <a:spLocks noChangeArrowheads="1"/>
              </p:cNvSpPr>
              <p:nvPr/>
            </p:nvSpPr>
            <p:spPr bwMode="auto">
              <a:xfrm>
                <a:off x="67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6" name="Rectangle 12"/>
              <p:cNvSpPr>
                <a:spLocks noChangeArrowheads="1"/>
              </p:cNvSpPr>
              <p:nvPr/>
            </p:nvSpPr>
            <p:spPr bwMode="auto">
              <a:xfrm>
                <a:off x="76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7" name="Rectangle 13"/>
              <p:cNvSpPr>
                <a:spLocks noChangeArrowheads="1"/>
              </p:cNvSpPr>
              <p:nvPr/>
            </p:nvSpPr>
            <p:spPr bwMode="auto">
              <a:xfrm>
                <a:off x="86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8" name="Rectangle 14"/>
              <p:cNvSpPr>
                <a:spLocks noChangeArrowheads="1"/>
              </p:cNvSpPr>
              <p:nvPr/>
            </p:nvSpPr>
            <p:spPr bwMode="auto">
              <a:xfrm>
                <a:off x="95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9" name="Rectangle 15"/>
              <p:cNvSpPr>
                <a:spLocks noChangeArrowheads="1"/>
              </p:cNvSpPr>
              <p:nvPr/>
            </p:nvSpPr>
            <p:spPr bwMode="auto">
              <a:xfrm>
                <a:off x="105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0" name="Rectangle 16"/>
              <p:cNvSpPr>
                <a:spLocks noChangeArrowheads="1"/>
              </p:cNvSpPr>
              <p:nvPr/>
            </p:nvSpPr>
            <p:spPr bwMode="auto">
              <a:xfrm>
                <a:off x="115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1" name="Rectangle 17"/>
              <p:cNvSpPr>
                <a:spLocks noChangeArrowheads="1"/>
              </p:cNvSpPr>
              <p:nvPr/>
            </p:nvSpPr>
            <p:spPr bwMode="auto">
              <a:xfrm>
                <a:off x="124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2" name="Rectangle 18"/>
              <p:cNvSpPr>
                <a:spLocks noChangeArrowheads="1"/>
              </p:cNvSpPr>
              <p:nvPr/>
            </p:nvSpPr>
            <p:spPr bwMode="auto">
              <a:xfrm>
                <a:off x="134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3" name="Rectangle 19"/>
              <p:cNvSpPr>
                <a:spLocks noChangeArrowheads="1"/>
              </p:cNvSpPr>
              <p:nvPr/>
            </p:nvSpPr>
            <p:spPr bwMode="auto">
              <a:xfrm>
                <a:off x="143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4" name="Rectangle 20"/>
              <p:cNvSpPr>
                <a:spLocks noChangeArrowheads="1"/>
              </p:cNvSpPr>
              <p:nvPr/>
            </p:nvSpPr>
            <p:spPr bwMode="auto">
              <a:xfrm>
                <a:off x="153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5" name="Rectangle 21"/>
              <p:cNvSpPr>
                <a:spLocks noChangeArrowheads="1"/>
              </p:cNvSpPr>
              <p:nvPr/>
            </p:nvSpPr>
            <p:spPr bwMode="auto">
              <a:xfrm>
                <a:off x="163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6" name="Rectangle 22"/>
              <p:cNvSpPr>
                <a:spLocks noChangeArrowheads="1"/>
              </p:cNvSpPr>
              <p:nvPr/>
            </p:nvSpPr>
            <p:spPr bwMode="auto">
              <a:xfrm>
                <a:off x="172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7" name="Rectangle 23"/>
              <p:cNvSpPr>
                <a:spLocks noChangeArrowheads="1"/>
              </p:cNvSpPr>
              <p:nvPr/>
            </p:nvSpPr>
            <p:spPr bwMode="auto">
              <a:xfrm>
                <a:off x="182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8" name="Rectangle 24"/>
              <p:cNvSpPr>
                <a:spLocks noChangeArrowheads="1"/>
              </p:cNvSpPr>
              <p:nvPr/>
            </p:nvSpPr>
            <p:spPr bwMode="auto">
              <a:xfrm>
                <a:off x="191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9" name="Rectangle 25"/>
              <p:cNvSpPr>
                <a:spLocks noChangeArrowheads="1"/>
              </p:cNvSpPr>
              <p:nvPr/>
            </p:nvSpPr>
            <p:spPr bwMode="auto">
              <a:xfrm>
                <a:off x="201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0" name="Rectangle 26"/>
              <p:cNvSpPr>
                <a:spLocks noChangeArrowheads="1"/>
              </p:cNvSpPr>
              <p:nvPr/>
            </p:nvSpPr>
            <p:spPr bwMode="auto">
              <a:xfrm>
                <a:off x="211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1" name="Rectangle 27"/>
              <p:cNvSpPr>
                <a:spLocks noChangeArrowheads="1"/>
              </p:cNvSpPr>
              <p:nvPr/>
            </p:nvSpPr>
            <p:spPr bwMode="auto">
              <a:xfrm>
                <a:off x="220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2" name="Rectangle 28"/>
              <p:cNvSpPr>
                <a:spLocks noChangeArrowheads="1"/>
              </p:cNvSpPr>
              <p:nvPr/>
            </p:nvSpPr>
            <p:spPr bwMode="auto">
              <a:xfrm>
                <a:off x="230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3" name="Rectangle 29"/>
              <p:cNvSpPr>
                <a:spLocks noChangeArrowheads="1"/>
              </p:cNvSpPr>
              <p:nvPr/>
            </p:nvSpPr>
            <p:spPr bwMode="auto">
              <a:xfrm>
                <a:off x="239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4" name="Rectangle 30"/>
              <p:cNvSpPr>
                <a:spLocks noChangeArrowheads="1"/>
              </p:cNvSpPr>
              <p:nvPr/>
            </p:nvSpPr>
            <p:spPr bwMode="auto">
              <a:xfrm>
                <a:off x="249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5" name="Rectangle 31"/>
              <p:cNvSpPr>
                <a:spLocks noChangeArrowheads="1"/>
              </p:cNvSpPr>
              <p:nvPr/>
            </p:nvSpPr>
            <p:spPr bwMode="auto">
              <a:xfrm>
                <a:off x="259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6" name="Rectangle 32"/>
              <p:cNvSpPr>
                <a:spLocks noChangeArrowheads="1"/>
              </p:cNvSpPr>
              <p:nvPr/>
            </p:nvSpPr>
            <p:spPr bwMode="auto">
              <a:xfrm>
                <a:off x="268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7" name="Rectangle 33"/>
              <p:cNvSpPr>
                <a:spLocks noChangeArrowheads="1"/>
              </p:cNvSpPr>
              <p:nvPr/>
            </p:nvSpPr>
            <p:spPr bwMode="auto">
              <a:xfrm>
                <a:off x="278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8" name="Rectangle 34"/>
              <p:cNvSpPr>
                <a:spLocks noChangeArrowheads="1"/>
              </p:cNvSpPr>
              <p:nvPr/>
            </p:nvSpPr>
            <p:spPr bwMode="auto">
              <a:xfrm>
                <a:off x="287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9" name="Rectangle 35"/>
              <p:cNvSpPr>
                <a:spLocks noChangeArrowheads="1"/>
              </p:cNvSpPr>
              <p:nvPr/>
            </p:nvSpPr>
            <p:spPr bwMode="auto">
              <a:xfrm>
                <a:off x="297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0" name="Rectangle 36"/>
              <p:cNvSpPr>
                <a:spLocks noChangeArrowheads="1"/>
              </p:cNvSpPr>
              <p:nvPr/>
            </p:nvSpPr>
            <p:spPr bwMode="auto">
              <a:xfrm>
                <a:off x="307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1" name="Rectangle 37"/>
              <p:cNvSpPr>
                <a:spLocks noChangeArrowheads="1"/>
              </p:cNvSpPr>
              <p:nvPr/>
            </p:nvSpPr>
            <p:spPr bwMode="auto">
              <a:xfrm>
                <a:off x="316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2" name="Rectangle 38"/>
              <p:cNvSpPr>
                <a:spLocks noChangeArrowheads="1"/>
              </p:cNvSpPr>
              <p:nvPr/>
            </p:nvSpPr>
            <p:spPr bwMode="auto">
              <a:xfrm>
                <a:off x="326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3" name="Rectangle 39"/>
              <p:cNvSpPr>
                <a:spLocks noChangeArrowheads="1"/>
              </p:cNvSpPr>
              <p:nvPr/>
            </p:nvSpPr>
            <p:spPr bwMode="auto">
              <a:xfrm>
                <a:off x="335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4" name="Rectangle 40"/>
              <p:cNvSpPr>
                <a:spLocks noChangeArrowheads="1"/>
              </p:cNvSpPr>
              <p:nvPr/>
            </p:nvSpPr>
            <p:spPr bwMode="auto">
              <a:xfrm>
                <a:off x="345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5" name="Rectangle 41"/>
              <p:cNvSpPr>
                <a:spLocks noChangeArrowheads="1"/>
              </p:cNvSpPr>
              <p:nvPr/>
            </p:nvSpPr>
            <p:spPr bwMode="auto">
              <a:xfrm>
                <a:off x="355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6" name="Rectangle 42"/>
              <p:cNvSpPr>
                <a:spLocks noChangeArrowheads="1"/>
              </p:cNvSpPr>
              <p:nvPr/>
            </p:nvSpPr>
            <p:spPr bwMode="auto">
              <a:xfrm>
                <a:off x="364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7" name="Rectangle 43"/>
              <p:cNvSpPr>
                <a:spLocks noChangeArrowheads="1"/>
              </p:cNvSpPr>
              <p:nvPr/>
            </p:nvSpPr>
            <p:spPr bwMode="auto">
              <a:xfrm>
                <a:off x="374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8" name="Rectangle 44"/>
              <p:cNvSpPr>
                <a:spLocks noChangeArrowheads="1"/>
              </p:cNvSpPr>
              <p:nvPr/>
            </p:nvSpPr>
            <p:spPr bwMode="auto">
              <a:xfrm>
                <a:off x="383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9" name="Rectangle 45"/>
              <p:cNvSpPr>
                <a:spLocks noChangeArrowheads="1"/>
              </p:cNvSpPr>
              <p:nvPr/>
            </p:nvSpPr>
            <p:spPr bwMode="auto">
              <a:xfrm>
                <a:off x="393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0" name="Rectangle 46"/>
              <p:cNvSpPr>
                <a:spLocks noChangeArrowheads="1"/>
              </p:cNvSpPr>
              <p:nvPr/>
            </p:nvSpPr>
            <p:spPr bwMode="auto">
              <a:xfrm>
                <a:off x="403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1" name="Rectangle 47"/>
              <p:cNvSpPr>
                <a:spLocks noChangeArrowheads="1"/>
              </p:cNvSpPr>
              <p:nvPr/>
            </p:nvSpPr>
            <p:spPr bwMode="auto">
              <a:xfrm>
                <a:off x="412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2" name="Rectangle 48"/>
              <p:cNvSpPr>
                <a:spLocks noChangeArrowheads="1"/>
              </p:cNvSpPr>
              <p:nvPr/>
            </p:nvSpPr>
            <p:spPr bwMode="auto">
              <a:xfrm>
                <a:off x="422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3" name="Rectangle 49"/>
              <p:cNvSpPr>
                <a:spLocks noChangeArrowheads="1"/>
              </p:cNvSpPr>
              <p:nvPr/>
            </p:nvSpPr>
            <p:spPr bwMode="auto">
              <a:xfrm>
                <a:off x="431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4" name="Rectangle 50"/>
              <p:cNvSpPr>
                <a:spLocks noChangeArrowheads="1"/>
              </p:cNvSpPr>
              <p:nvPr/>
            </p:nvSpPr>
            <p:spPr bwMode="auto">
              <a:xfrm>
                <a:off x="441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5" name="Rectangle 51"/>
              <p:cNvSpPr>
                <a:spLocks noChangeArrowheads="1"/>
              </p:cNvSpPr>
              <p:nvPr/>
            </p:nvSpPr>
            <p:spPr bwMode="auto">
              <a:xfrm>
                <a:off x="451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6" name="Rectangle 52"/>
              <p:cNvSpPr>
                <a:spLocks noChangeArrowheads="1"/>
              </p:cNvSpPr>
              <p:nvPr/>
            </p:nvSpPr>
            <p:spPr bwMode="auto">
              <a:xfrm>
                <a:off x="460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7" name="Rectangle 53"/>
              <p:cNvSpPr>
                <a:spLocks noChangeArrowheads="1"/>
              </p:cNvSpPr>
              <p:nvPr/>
            </p:nvSpPr>
            <p:spPr bwMode="auto">
              <a:xfrm>
                <a:off x="470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8" name="Rectangle 54"/>
              <p:cNvSpPr>
                <a:spLocks noChangeArrowheads="1"/>
              </p:cNvSpPr>
              <p:nvPr/>
            </p:nvSpPr>
            <p:spPr bwMode="auto">
              <a:xfrm>
                <a:off x="479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9" name="Rectangle 55"/>
              <p:cNvSpPr>
                <a:spLocks noChangeArrowheads="1"/>
              </p:cNvSpPr>
              <p:nvPr/>
            </p:nvSpPr>
            <p:spPr bwMode="auto">
              <a:xfrm>
                <a:off x="489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0" name="Rectangle 56"/>
              <p:cNvSpPr>
                <a:spLocks noChangeArrowheads="1"/>
              </p:cNvSpPr>
              <p:nvPr/>
            </p:nvSpPr>
            <p:spPr bwMode="auto">
              <a:xfrm>
                <a:off x="499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1" name="Rectangle 57"/>
              <p:cNvSpPr>
                <a:spLocks noChangeArrowheads="1"/>
              </p:cNvSpPr>
              <p:nvPr/>
            </p:nvSpPr>
            <p:spPr bwMode="auto">
              <a:xfrm>
                <a:off x="508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2" name="Rectangle 58"/>
              <p:cNvSpPr>
                <a:spLocks noChangeArrowheads="1"/>
              </p:cNvSpPr>
              <p:nvPr/>
            </p:nvSpPr>
            <p:spPr bwMode="auto">
              <a:xfrm>
                <a:off x="518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3" name="Rectangle 59"/>
              <p:cNvSpPr>
                <a:spLocks noChangeArrowheads="1"/>
              </p:cNvSpPr>
              <p:nvPr/>
            </p:nvSpPr>
            <p:spPr bwMode="auto">
              <a:xfrm>
                <a:off x="527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4" name="Rectangle 60"/>
              <p:cNvSpPr>
                <a:spLocks noChangeArrowheads="1"/>
              </p:cNvSpPr>
              <p:nvPr/>
            </p:nvSpPr>
            <p:spPr bwMode="auto">
              <a:xfrm>
                <a:off x="537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5" name="Rectangle 61"/>
              <p:cNvSpPr>
                <a:spLocks noChangeArrowheads="1"/>
              </p:cNvSpPr>
              <p:nvPr/>
            </p:nvSpPr>
            <p:spPr bwMode="auto">
              <a:xfrm>
                <a:off x="547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6" name="Rectangle 62"/>
              <p:cNvSpPr>
                <a:spLocks noChangeArrowheads="1"/>
              </p:cNvSpPr>
              <p:nvPr/>
            </p:nvSpPr>
            <p:spPr bwMode="auto">
              <a:xfrm>
                <a:off x="556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7" name="Rectangle 63"/>
              <p:cNvSpPr>
                <a:spLocks noChangeArrowheads="1"/>
              </p:cNvSpPr>
              <p:nvPr/>
            </p:nvSpPr>
            <p:spPr bwMode="auto">
              <a:xfrm>
                <a:off x="5662" y="6"/>
                <a:ext cx="48" cy="4320"/>
              </a:xfrm>
              <a:prstGeom prst="rect">
                <a:avLst/>
              </a:prstGeom>
              <a:solidFill>
                <a:schemeClr val="accent2"/>
              </a:solidFill>
              <a:ln w="9525">
                <a:noFill/>
                <a:miter lim="800000"/>
                <a:headEnd/>
                <a:tailEnd/>
              </a:ln>
              <a:effectLst/>
            </p:spPr>
            <p:txBody>
              <a:bodyPr wrap="none" anchor="ctr"/>
              <a:lstStyle/>
              <a:p>
                <a:endParaRPr lang="en-US"/>
              </a:p>
            </p:txBody>
          </p:sp>
        </p:grpSp>
        <p:sp>
          <p:nvSpPr>
            <p:cNvPr id="6" name="Rectangle 64"/>
            <p:cNvSpPr>
              <a:spLocks noChangeArrowheads="1"/>
            </p:cNvSpPr>
            <p:nvPr/>
          </p:nvSpPr>
          <p:spPr bwMode="auto">
            <a:xfrm>
              <a:off x="429" y="0"/>
              <a:ext cx="5331" cy="4320"/>
            </a:xfrm>
            <a:prstGeom prst="rect">
              <a:avLst/>
            </a:prstGeom>
            <a:solidFill>
              <a:schemeClr val="accent1">
                <a:alpha val="50195"/>
              </a:schemeClr>
            </a:solidFill>
            <a:ln w="9525">
              <a:noFill/>
              <a:miter lim="800000"/>
              <a:headEnd/>
              <a:tailEnd/>
            </a:ln>
            <a:effectLst/>
          </p:spPr>
          <p:txBody>
            <a:bodyPr wrap="none" anchor="ctr"/>
            <a:lstStyle/>
            <a:p>
              <a:endParaRPr lang="en-US"/>
            </a:p>
          </p:txBody>
        </p:sp>
        <p:sp>
          <p:nvSpPr>
            <p:cNvPr id="7" name="Rectangle 65"/>
            <p:cNvSpPr>
              <a:spLocks noChangeArrowheads="1"/>
            </p:cNvSpPr>
            <p:nvPr/>
          </p:nvSpPr>
          <p:spPr bwMode="auto">
            <a:xfrm>
              <a:off x="0" y="0"/>
              <a:ext cx="5760" cy="321"/>
            </a:xfrm>
            <a:prstGeom prst="rect">
              <a:avLst/>
            </a:prstGeom>
            <a:solidFill>
              <a:schemeClr val="hlink">
                <a:alpha val="50195"/>
              </a:schemeClr>
            </a:solidFill>
            <a:ln w="9525">
              <a:noFill/>
              <a:miter lim="800000"/>
              <a:headEnd/>
              <a:tailEnd/>
            </a:ln>
            <a:effectLst/>
          </p:spPr>
          <p:txBody>
            <a:bodyPr wrap="none" anchor="ctr"/>
            <a:lstStyle/>
            <a:p>
              <a:endParaRPr lang="en-US"/>
            </a:p>
          </p:txBody>
        </p:sp>
      </p:grpSp>
      <p:sp>
        <p:nvSpPr>
          <p:cNvPr id="68" name="Rectangle 66"/>
          <p:cNvSpPr>
            <a:spLocks noChangeArrowheads="1"/>
          </p:cNvSpPr>
          <p:nvPr/>
        </p:nvSpPr>
        <p:spPr bwMode="auto">
          <a:xfrm>
            <a:off x="3505200" y="2590800"/>
            <a:ext cx="4892675" cy="76200"/>
          </a:xfrm>
          <a:prstGeom prst="rect">
            <a:avLst/>
          </a:prstGeom>
          <a:solidFill>
            <a:schemeClr val="hlink">
              <a:alpha val="50195"/>
            </a:schemeClr>
          </a:solidFill>
          <a:ln w="9525">
            <a:noFill/>
            <a:miter lim="800000"/>
            <a:headEnd/>
            <a:tailEnd/>
          </a:ln>
          <a:effectLst/>
        </p:spPr>
        <p:txBody>
          <a:bodyPr wrap="none" anchor="ctr"/>
          <a:lstStyle/>
          <a:p>
            <a:pPr algn="ctr" eaLnBrk="1" hangingPunct="1"/>
            <a:endParaRPr kumimoji="1" lang="en-US">
              <a:latin typeface="Helvetica" pitchFamily="-48" charset="0"/>
            </a:endParaRPr>
          </a:p>
        </p:txBody>
      </p:sp>
      <p:sp>
        <p:nvSpPr>
          <p:cNvPr id="236611" name="Rectangle 67"/>
          <p:cNvSpPr>
            <a:spLocks noGrp="1" noChangeArrowheads="1"/>
          </p:cNvSpPr>
          <p:nvPr>
            <p:ph type="ctrTitle" sz="quarter"/>
          </p:nvPr>
        </p:nvSpPr>
        <p:spPr>
          <a:xfrm>
            <a:off x="779463" y="1447800"/>
            <a:ext cx="7678737" cy="1081088"/>
          </a:xfrm>
        </p:spPr>
        <p:txBody>
          <a:bodyPr/>
          <a:lstStyle>
            <a:lvl1pPr algn="r">
              <a:defRPr/>
            </a:lvl1pPr>
          </a:lstStyle>
          <a:p>
            <a:pPr lvl="0"/>
            <a:r>
              <a:rPr lang="en-US" noProof="0" smtClean="0"/>
              <a:t>Click to edit Master title style</a:t>
            </a:r>
          </a:p>
        </p:txBody>
      </p:sp>
      <p:sp>
        <p:nvSpPr>
          <p:cNvPr id="236612" name="Rectangle 68"/>
          <p:cNvSpPr>
            <a:spLocks noGrp="1" noChangeArrowheads="1"/>
          </p:cNvSpPr>
          <p:nvPr>
            <p:ph type="subTitle" sz="quarter" idx="1"/>
          </p:nvPr>
        </p:nvSpPr>
        <p:spPr>
          <a:xfrm>
            <a:off x="4021138" y="2860675"/>
            <a:ext cx="4437062" cy="3114675"/>
          </a:xfrm>
        </p:spPr>
        <p:txBody>
          <a:bodyPr/>
          <a:lstStyle>
            <a:lvl1pPr marL="0" indent="0">
              <a:buFont typeface="Wingdings" panose="05000000000000000000" pitchFamily="2" charset="2"/>
              <a:buNone/>
              <a:defRPr/>
            </a:lvl1pPr>
          </a:lstStyle>
          <a:p>
            <a:pPr lvl="0"/>
            <a:r>
              <a:rPr lang="en-US" noProof="0" smtClean="0"/>
              <a:t>Click to edit Master subtitle style</a:t>
            </a:r>
          </a:p>
        </p:txBody>
      </p:sp>
      <p:sp>
        <p:nvSpPr>
          <p:cNvPr id="69" name="Rectangle 69"/>
          <p:cNvSpPr>
            <a:spLocks noGrp="1" noChangeArrowheads="1"/>
          </p:cNvSpPr>
          <p:nvPr>
            <p:ph type="dt" sz="quarter" idx="10"/>
          </p:nvPr>
        </p:nvSpPr>
        <p:spPr>
          <a:xfrm>
            <a:off x="685800" y="6248400"/>
            <a:ext cx="1905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mtClean="0"/>
            </a:lvl1pPr>
          </a:lstStyle>
          <a:p>
            <a:fld id="{5C22104E-8A37-4561-90C1-E2A2FA2C4A6E}" type="datetimeFigureOut">
              <a:rPr lang="en-GB" smtClean="0"/>
              <a:pPr/>
              <a:t>03/07/2019</a:t>
            </a:fld>
            <a:endParaRPr lang="en-GB"/>
          </a:p>
        </p:txBody>
      </p:sp>
      <p:sp>
        <p:nvSpPr>
          <p:cNvPr id="70" name="Rectangle 70"/>
          <p:cNvSpPr>
            <a:spLocks noGrp="1" noChangeArrowheads="1"/>
          </p:cNvSpPr>
          <p:nvPr>
            <p:ph type="ftr" sz="quarter" idx="11"/>
          </p:nvPr>
        </p:nvSpPr>
        <p:spPr>
          <a:xfrm>
            <a:off x="3124200" y="6248400"/>
            <a:ext cx="28956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mtClean="0"/>
            </a:lvl1pPr>
          </a:lstStyle>
          <a:p>
            <a:endParaRPr lang="en-GB"/>
          </a:p>
        </p:txBody>
      </p:sp>
      <p:sp>
        <p:nvSpPr>
          <p:cNvPr id="71" name="Rectangle 71"/>
          <p:cNvSpPr>
            <a:spLocks noGrp="1" noChangeArrowheads="1"/>
          </p:cNvSpPr>
          <p:nvPr>
            <p:ph type="sldNum" sz="quarter" idx="12"/>
          </p:nvPr>
        </p:nvSpPr>
        <p:spPr>
          <a:xfrm>
            <a:off x="6553200" y="6248400"/>
            <a:ext cx="1905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FFF700D2-071F-440E-A3FF-180D34BA4EC8}" type="slidenum">
              <a:rPr lang="en-GB" smtClean="0"/>
              <a:pPr/>
              <a:t>‹#›</a:t>
            </a:fld>
            <a:endParaRPr lang="en-GB"/>
          </a:p>
        </p:txBody>
      </p:sp>
    </p:spTree>
  </p:cSld>
  <p:clrMapOvr>
    <a:masterClrMapping/>
  </p:clrMapOvr>
  <p:transition spd="slow">
    <p:blinds dir="vert"/>
  </p:transition>
</p:sldLayout>
</file>

<file path=ppt/slideLayouts/slideLayout134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8" name="Rectangle 68"/>
          <p:cNvSpPr>
            <a:spLocks noGrp="1" noChangeArrowheads="1"/>
          </p:cNvSpPr>
          <p:nvPr>
            <p:ph type="ftr" sz="quarter" idx="11"/>
          </p:nvPr>
        </p:nvSpPr>
        <p:spPr>
          <a:ln/>
        </p:spPr>
        <p:txBody>
          <a:bodyPr/>
          <a:lstStyle>
            <a:lvl1pPr>
              <a:defRPr/>
            </a:lvl1pPr>
          </a:lstStyle>
          <a:p>
            <a:endParaRPr lang="en-US"/>
          </a:p>
        </p:txBody>
      </p:sp>
      <p:sp>
        <p:nvSpPr>
          <p:cNvPr id="9"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4" name="Rectangle 68"/>
          <p:cNvSpPr>
            <a:spLocks noGrp="1" noChangeArrowheads="1"/>
          </p:cNvSpPr>
          <p:nvPr>
            <p:ph type="ftr" sz="quarter" idx="11"/>
          </p:nvPr>
        </p:nvSpPr>
        <p:spPr>
          <a:ln/>
        </p:spPr>
        <p:txBody>
          <a:bodyPr/>
          <a:lstStyle>
            <a:lvl1pPr>
              <a:defRPr/>
            </a:lvl1pPr>
          </a:lstStyle>
          <a:p>
            <a:endParaRPr lang="en-US"/>
          </a:p>
        </p:txBody>
      </p:sp>
      <p:sp>
        <p:nvSpPr>
          <p:cNvPr id="5"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3" name="Rectangle 68"/>
          <p:cNvSpPr>
            <a:spLocks noGrp="1" noChangeArrowheads="1"/>
          </p:cNvSpPr>
          <p:nvPr>
            <p:ph type="ftr" sz="quarter" idx="11"/>
          </p:nvPr>
        </p:nvSpPr>
        <p:spPr>
          <a:ln/>
        </p:spPr>
        <p:txBody>
          <a:bodyPr/>
          <a:lstStyle>
            <a:lvl1pPr>
              <a:defRPr/>
            </a:lvl1pPr>
          </a:lstStyle>
          <a:p>
            <a:endParaRPr lang="en-US"/>
          </a:p>
        </p:txBody>
      </p:sp>
      <p:sp>
        <p:nvSpPr>
          <p:cNvPr id="4"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724203905"/>
      </p:ext>
    </p:extLst>
  </p:cSld>
  <p:clrMapOvr>
    <a:masterClrMapping/>
  </p:clrMapOvr>
</p:sldLayout>
</file>

<file path=ppt/slideLayouts/slideLayout13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533400"/>
            <a:ext cx="2039938"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71538" y="533400"/>
            <a:ext cx="5970587"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4.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5.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5043488" y="1905000"/>
            <a:ext cx="3979862" cy="4191000"/>
          </a:xfrm>
        </p:spPr>
        <p:txBody>
          <a:bodyPr/>
          <a:lstStyle/>
          <a:p>
            <a:pPr lvl="0"/>
            <a:r>
              <a:rPr lang="en-US" noProof="0" smtClean="0"/>
              <a:t>Click icon to add clip art</a:t>
            </a:r>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6.xml><?xml version="1.0" encoding="utf-8"?>
<p:sldLayout xmlns:a="http://schemas.openxmlformats.org/drawingml/2006/main" xmlns:r="http://schemas.openxmlformats.org/officeDocument/2006/relationships" xmlns:p="http://schemas.openxmlformats.org/presentationml/2006/main" showMasterSp="0"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912813" y="1905000"/>
            <a:ext cx="3978275" cy="4191000"/>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7.xml><?xml version="1.0" encoding="utf-8"?>
<p:sldLayout xmlns:a="http://schemas.openxmlformats.org/drawingml/2006/main" xmlns:r="http://schemas.openxmlformats.org/officeDocument/2006/relationships" xmlns:p="http://schemas.openxmlformats.org/presentationml/2006/main" showMasterSp="0"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8.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71538" y="533400"/>
            <a:ext cx="8162925" cy="556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7/3/2019</a:t>
            </a:fld>
            <a:endParaRPr lang="en-US" smtClean="0"/>
          </a:p>
        </p:txBody>
      </p:sp>
      <p:sp>
        <p:nvSpPr>
          <p:cNvPr id="4" name="Rectangle 68"/>
          <p:cNvSpPr>
            <a:spLocks noGrp="1" noChangeArrowheads="1"/>
          </p:cNvSpPr>
          <p:nvPr>
            <p:ph type="ftr" sz="quarter" idx="11"/>
          </p:nvPr>
        </p:nvSpPr>
        <p:spPr>
          <a:ln/>
        </p:spPr>
        <p:txBody>
          <a:bodyPr/>
          <a:lstStyle>
            <a:lvl1pPr>
              <a:defRPr/>
            </a:lvl1pPr>
          </a:lstStyle>
          <a:p>
            <a:endParaRPr lang="en-US"/>
          </a:p>
        </p:txBody>
      </p:sp>
      <p:sp>
        <p:nvSpPr>
          <p:cNvPr id="5"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99322201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7/3/2019</a:t>
            </a:fld>
            <a:endParaRPr lang="en-US"/>
          </a:p>
        </p:txBody>
      </p:sp>
      <p:sp>
        <p:nvSpPr>
          <p:cNvPr id="8" name="Footer Placeholder 7"/>
          <p:cNvSpPr>
            <a:spLocks noGrp="1"/>
          </p:cNvSpPr>
          <p:nvPr>
            <p:ph type="ftr" sz="quarter" idx="11"/>
          </p:nvPr>
        </p:nvSpPr>
        <p:spPr/>
        <p:txBody>
          <a:bodyPr/>
          <a:lstStyle>
            <a:lvl1pPr>
              <a:defRPr/>
            </a:lvl1pPr>
          </a:lstStyle>
          <a:p>
            <a:r>
              <a:rPr lang="en-US" smtClean="0"/>
              <a:t>www.niir.org</a:t>
            </a:r>
            <a:endParaRPr lang="en-US"/>
          </a:p>
        </p:txBody>
      </p:sp>
      <p:sp>
        <p:nvSpPr>
          <p:cNvPr id="9" name="Slide Number Placeholder 8"/>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9468108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7/3/2019</a:t>
            </a:fld>
            <a:endParaRPr lang="en-US"/>
          </a:p>
        </p:txBody>
      </p:sp>
      <p:sp>
        <p:nvSpPr>
          <p:cNvPr id="4" name="Footer Placeholder 3"/>
          <p:cNvSpPr>
            <a:spLocks noGrp="1"/>
          </p:cNvSpPr>
          <p:nvPr>
            <p:ph type="ftr" sz="quarter" idx="11"/>
          </p:nvPr>
        </p:nvSpPr>
        <p:spPr/>
        <p:txBody>
          <a:bodyPr/>
          <a:lstStyle>
            <a:lvl1pPr>
              <a:defRPr/>
            </a:lvl1pPr>
          </a:lstStyle>
          <a:p>
            <a:r>
              <a:rPr lang="en-US" smtClean="0"/>
              <a:t>www.niir.org</a:t>
            </a:r>
            <a:endParaRPr lang="en-US"/>
          </a:p>
        </p:txBody>
      </p:sp>
      <p:sp>
        <p:nvSpPr>
          <p:cNvPr id="5" name="Slide Number Placeholder 4"/>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9520171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7/3/2019</a:t>
            </a:fld>
            <a:endParaRPr lang="en-US"/>
          </a:p>
        </p:txBody>
      </p:sp>
      <p:sp>
        <p:nvSpPr>
          <p:cNvPr id="3" name="Footer Placeholder 2"/>
          <p:cNvSpPr>
            <a:spLocks noGrp="1"/>
          </p:cNvSpPr>
          <p:nvPr>
            <p:ph type="ftr" sz="quarter" idx="11"/>
          </p:nvPr>
        </p:nvSpPr>
        <p:spPr/>
        <p:txBody>
          <a:bodyPr/>
          <a:lstStyle>
            <a:lvl1pPr>
              <a:defRPr/>
            </a:lvl1pPr>
          </a:lstStyle>
          <a:p>
            <a:r>
              <a:rPr lang="en-US" smtClean="0"/>
              <a:t>www.niir.org</a:t>
            </a:r>
            <a:endParaRPr lang="en-US"/>
          </a:p>
        </p:txBody>
      </p:sp>
      <p:sp>
        <p:nvSpPr>
          <p:cNvPr id="4" name="Slide Number Placeholder 3"/>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965923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2F70AF3-C978-453D-9FF9-3FA483033859}" type="slidenum">
              <a:rPr lang="en-US" altLang="zh-CN"/>
              <a:pPr/>
              <a:t>‹#›</a:t>
            </a:fld>
            <a:endParaRPr lang="en-US" altLang="zh-CN"/>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074680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0390285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4727456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61043101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14765177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308983534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2857102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25414448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182003877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1664141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B28D5B5-AA17-40C4-875F-B28E18623C79}" type="slidenum">
              <a:rPr lang="en-US" altLang="zh-CN"/>
              <a:pPr/>
              <a:t>‹#›</a:t>
            </a:fld>
            <a:endParaRPr lang="en-US" altLang="zh-CN"/>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7522778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3220405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87652917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529679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249437498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115332918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181255106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333268683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52950229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319200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F1D97EC-BC73-4905-9B6D-DCB43DA2FDAC}" type="slidenum">
              <a:rPr lang="en-US" altLang="zh-CN"/>
              <a:pPr/>
              <a:t>‹#›</a:t>
            </a:fld>
            <a:endParaRPr lang="en-US" altLang="zh-CN"/>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365924975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402903553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29964435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106978354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287431226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312250435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16301076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61927710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188634164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2372482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F6ADEA78-C849-4FA0-9B89-19AD263372B7}" type="slidenum">
              <a:rPr lang="en-US" altLang="zh-CN"/>
              <a:pPr/>
              <a:t>‹#›</a:t>
            </a:fld>
            <a:endParaRPr lang="en-US" altLang="zh-CN"/>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76857684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330063729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342905454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14403148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225796022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342529882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196833461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113802464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10507815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86348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E676EEED-D605-41E6-A744-1D288275E1A3}" type="slidenum">
              <a:rPr lang="en-US" altLang="zh-CN"/>
              <a:pPr/>
              <a:t>‹#›</a:t>
            </a:fld>
            <a:endParaRPr lang="en-US" altLang="zh-CN"/>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216244187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333780254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9409513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19886918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10581639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5076643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117295596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185816223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27410140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686930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0063D7D-D75F-4ECD-AAC1-87FEE8C3FA72}" type="slidenum">
              <a:rPr lang="en-US" altLang="zh-CN"/>
              <a:pPr/>
              <a:t>‹#›</a:t>
            </a:fld>
            <a:endParaRPr lang="en-US" altLang="zh-CN"/>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13918146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362049062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08604412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80002164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59644253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25631929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300514605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221759887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32182601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284834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9DB1535E-749E-4102-8044-12D85AECD866}" type="slidenum">
              <a:rPr lang="en-US" altLang="zh-CN"/>
              <a:pPr/>
              <a:t>‹#›</a:t>
            </a:fld>
            <a:endParaRPr lang="en-US" altLang="zh-CN"/>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20810629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283937871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39218029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423556043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67359439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60856985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394040733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315114964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372697664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980492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FF846E2-3200-47B4-974A-26C7FC769A7C}" type="slidenum">
              <a:rPr lang="en-US" altLang="zh-CN"/>
              <a:pPr/>
              <a:t>‹#›</a:t>
            </a:fld>
            <a:endParaRPr lang="en-US" altLang="zh-CN"/>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1204431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46010561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73443270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86482872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82162351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94056381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66280285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114417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07095766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76441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111343EA-EAF5-470C-B4C0-744BBC6DCF6F}" type="slidenum">
              <a:rPr lang="en-US" altLang="zh-CN"/>
              <a:pPr/>
              <a:t>‹#›</a:t>
            </a:fld>
            <a:endParaRPr lang="en-US" altLang="zh-CN"/>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24503560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90764632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314146251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39121507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331545317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42900019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423112010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202840145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4185407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3867085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278239477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33993918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44720673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31055922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42451785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9529538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25546298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33280408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14730430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10020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67550198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400579190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00526997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316904447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274733655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420602933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321007533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373874277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126210096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507206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85575553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340375076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43435251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342585575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17724305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07946974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405121270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92237276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43748149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12329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01295001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02524078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84318335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9033754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21002096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229950939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21381333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117503287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19626750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21612005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02310480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45291763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32925677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419786398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449458799"/>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298757417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6844108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89600432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58846940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7497486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4330721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416431188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0707336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02302452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53095010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67036200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30206406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336862516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206491719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38909151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393162923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92832169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67352050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332878750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379325602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13500719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386224373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184393473"/>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406769644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153127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149042394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241250382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373553625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2200170231"/>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85449771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373023510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64919428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72178545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942719979"/>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294104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12094605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3756046316"/>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329686651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37792786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195649572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271498468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225922064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21726196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110714737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398858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117868736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5964331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225871533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312330621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113042444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2375923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3333904848"/>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237124925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31648780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4168631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229303053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381259706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9416578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917352662"/>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418087335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108129592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3238190982"/>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7591835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31562519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20064913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E3BB932E-31AE-4BDF-869D-94E518EC1B8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44DB266-C8B9-4881-B3F6-84A563A3B946}" type="slidenum">
              <a:rPr lang="zh-CN" altLang="en-US"/>
              <a:pPr/>
              <a:t>‹#›</a:t>
            </a:fld>
            <a:endParaRPr lang="zh-CN" alt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370472811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263492603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3508792758"/>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1349627727"/>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332612846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102403581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386398354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314811290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65988946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1251798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AE91B6A-8E15-4BE4-8323-F161A28E5FA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6C1DBD1-E258-4F02-A9D4-228432551939}" type="slidenum">
              <a:rPr lang="zh-CN" altLang="en-US"/>
              <a:pPr/>
              <a:t>‹#›</a:t>
            </a:fld>
            <a:endParaRPr lang="zh-CN" altLang="en-US"/>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390275604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10231799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394048876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73894931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377148019"/>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29826392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69630808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323279914"/>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879144171"/>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8313361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9114168-0B32-45AA-BA3A-22DF39E7C7F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B748EBF-7E49-479A-ABF9-AC9B19CB4448}" type="slidenum">
              <a:rPr lang="zh-CN" altLang="en-US"/>
              <a:pPr/>
              <a:t>‹#›</a:t>
            </a:fld>
            <a:endParaRPr lang="zh-CN" altLang="en-US"/>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57490025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59705740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01383663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90765240"/>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87330628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91885492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1431795855"/>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204439334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423290548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508506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DD56D0D3-9E4A-43BF-BD0C-71CF96CB65E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FA85DF3-D87F-45B9-8B4E-62D933B8207C}" type="slidenum">
              <a:rPr lang="zh-CN" altLang="en-US"/>
              <a:pPr/>
              <a:t>‹#›</a:t>
            </a:fld>
            <a:endParaRPr lang="zh-CN" altLang="en-US"/>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277457683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873541200"/>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425638381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1256260520"/>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564837172"/>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765134082"/>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6513475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66318432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49326216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995213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20A5232-1CCC-49B3-87FB-90589B60944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3914F58-AE10-4196-86AA-5FFABFF3BB48}" type="slidenum">
              <a:rPr lang="zh-CN" altLang="en-US"/>
              <a:pPr/>
              <a:t>‹#›</a:t>
            </a:fld>
            <a:endParaRPr lang="zh-CN" altLang="en-US"/>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950841967"/>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808694162"/>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76949248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228923237"/>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99600986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749202277"/>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3767431301"/>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391971743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2223416573"/>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7423385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C3710D05-5261-4232-9317-85B49773F66F}"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FAACC0F3-67A7-4AFF-B8F1-8A87AF5F5E70}" type="slidenum">
              <a:rPr lang="zh-CN" altLang="en-US"/>
              <a:pPr/>
              <a:t>‹#›</a:t>
            </a:fld>
            <a:endParaRPr lang="zh-CN" altLang="en-US"/>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4232978012"/>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298428695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142312253"/>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313508138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385631691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116696328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2522240296"/>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50210032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895922219"/>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65952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B945AE0-26B0-4316-B703-7A8380167C15}"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6EA52F2-60D5-4905-978D-DA2035E46870}" type="slidenum">
              <a:rPr lang="zh-CN" altLang="en-US"/>
              <a:pPr/>
              <a:t>‹#›</a:t>
            </a:fld>
            <a:endParaRPr lang="zh-CN" altLang="en-US"/>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921367158"/>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84918141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59459096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829048448"/>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575836603"/>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46599578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045063893"/>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947379927"/>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71886148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18830507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66964A7-168C-45A9-9A76-2E02E825A95D}"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CFC4717-2E2F-4387-99DA-3884B54F34A1}" type="slidenum">
              <a:rPr lang="zh-CN" altLang="en-US"/>
              <a:pPr/>
              <a:t>‹#›</a:t>
            </a:fld>
            <a:endParaRPr lang="zh-CN" altLang="en-US"/>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187341935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1570441565"/>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57765260"/>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67871581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371531661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1069307207"/>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383040267"/>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428643345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240799955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2019/7/3</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30132657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9D6B273-36A1-4626-834D-4ED023A45C1B}"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2BA7EF33-E51D-405A-B97E-37E7DF886BFB}" type="slidenum">
              <a:rPr lang="zh-CN" altLang="en-US"/>
              <a:pPr/>
              <a:t>‹#›</a:t>
            </a:fld>
            <a:endParaRPr lang="zh-CN" altLang="en-US"/>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220013700"/>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09285787"/>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10736806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83487174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702211965"/>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286047704"/>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32283485"/>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141632951"/>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621501057"/>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04856066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E358A2-B42F-469E-8398-AEFCE71F6E2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469CAA8-BE61-49D1-AA35-022082BE2059}" type="slidenum">
              <a:rPr lang="zh-CN" altLang="en-US"/>
              <a:pPr/>
              <a:t>‹#›</a:t>
            </a:fld>
            <a:endParaRPr lang="zh-CN" altLang="en-US"/>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831231511"/>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067744370"/>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086614211"/>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217114426"/>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188879064"/>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57894004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08481448"/>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42992029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92992807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58829732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8C54A88-CC34-4C9A-AE25-2C9118980F6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46A4271-2FB1-4284-B9E9-60B061DED271}" type="slidenum">
              <a:rPr lang="zh-CN" altLang="en-US"/>
              <a:pPr/>
              <a:t>‹#›</a:t>
            </a:fld>
            <a:endParaRPr lang="zh-CN" altLang="en-US"/>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60285882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extLst>
      <p:ext uri="{BB962C8B-B14F-4D97-AF65-F5344CB8AC3E}">
        <p14:creationId xmlns:p14="http://schemas.microsoft.com/office/powerpoint/2010/main" val="3612117121"/>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extLst>
      <p:ext uri="{BB962C8B-B14F-4D97-AF65-F5344CB8AC3E}">
        <p14:creationId xmlns:p14="http://schemas.microsoft.com/office/powerpoint/2010/main" val="2716291927"/>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extLst>
      <p:ext uri="{BB962C8B-B14F-4D97-AF65-F5344CB8AC3E}">
        <p14:creationId xmlns:p14="http://schemas.microsoft.com/office/powerpoint/2010/main" val="239688132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extLst>
      <p:ext uri="{BB962C8B-B14F-4D97-AF65-F5344CB8AC3E}">
        <p14:creationId xmlns:p14="http://schemas.microsoft.com/office/powerpoint/2010/main" val="3468454453"/>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extLst>
      <p:ext uri="{BB962C8B-B14F-4D97-AF65-F5344CB8AC3E}">
        <p14:creationId xmlns:p14="http://schemas.microsoft.com/office/powerpoint/2010/main" val="361766835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extLst>
      <p:ext uri="{BB962C8B-B14F-4D97-AF65-F5344CB8AC3E}">
        <p14:creationId xmlns:p14="http://schemas.microsoft.com/office/powerpoint/2010/main" val="3108316982"/>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extLst>
      <p:ext uri="{BB962C8B-B14F-4D97-AF65-F5344CB8AC3E}">
        <p14:creationId xmlns:p14="http://schemas.microsoft.com/office/powerpoint/2010/main" val="528040084"/>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extLst>
      <p:ext uri="{BB962C8B-B14F-4D97-AF65-F5344CB8AC3E}">
        <p14:creationId xmlns:p14="http://schemas.microsoft.com/office/powerpoint/2010/main" val="2079384019"/>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extLst>
      <p:ext uri="{BB962C8B-B14F-4D97-AF65-F5344CB8AC3E}">
        <p14:creationId xmlns:p14="http://schemas.microsoft.com/office/powerpoint/2010/main" val="33095221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4E95B298-7B86-44D5-AEE5-BDA69D554CA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C17417A-DAF9-4C72-AAD2-1DC4E34738B6}" type="slidenum">
              <a:rPr lang="zh-CN" altLang="en-US"/>
              <a:pPr/>
              <a:t>‹#›</a:t>
            </a:fld>
            <a:endParaRPr lang="zh-CN" altLang="en-US"/>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extLst>
      <p:ext uri="{BB962C8B-B14F-4D97-AF65-F5344CB8AC3E}">
        <p14:creationId xmlns:p14="http://schemas.microsoft.com/office/powerpoint/2010/main" val="404816332"/>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extLst>
      <p:ext uri="{BB962C8B-B14F-4D97-AF65-F5344CB8AC3E}">
        <p14:creationId xmlns:p14="http://schemas.microsoft.com/office/powerpoint/2010/main" val="1338376277"/>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2019/7/3</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extLst>
      <p:ext uri="{BB962C8B-B14F-4D97-AF65-F5344CB8AC3E}">
        <p14:creationId xmlns:p14="http://schemas.microsoft.com/office/powerpoint/2010/main" val="3298831704"/>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879712254"/>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50088262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400022350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11833913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72020080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76357530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46934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E7B460E-A86B-4AA8-9532-41A72CC9BB8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E8D76F2-0471-4018-AEAF-155B3623B56F}" type="slidenum">
              <a:rPr lang="zh-CN" altLang="en-US"/>
              <a:pPr/>
              <a:t>‹#›</a:t>
            </a:fld>
            <a:endParaRPr lang="zh-CN" altLang="en-US"/>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036063636"/>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048608723"/>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224255360"/>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extLst>
      <p:ext uri="{BB962C8B-B14F-4D97-AF65-F5344CB8AC3E}">
        <p14:creationId xmlns:p14="http://schemas.microsoft.com/office/powerpoint/2010/main" val="4252526599"/>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extLst>
      <p:ext uri="{BB962C8B-B14F-4D97-AF65-F5344CB8AC3E}">
        <p14:creationId xmlns:p14="http://schemas.microsoft.com/office/powerpoint/2010/main" val="1689662617"/>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extLst>
      <p:ext uri="{BB962C8B-B14F-4D97-AF65-F5344CB8AC3E}">
        <p14:creationId xmlns:p14="http://schemas.microsoft.com/office/powerpoint/2010/main" val="182746999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extLst>
      <p:ext uri="{BB962C8B-B14F-4D97-AF65-F5344CB8AC3E}">
        <p14:creationId xmlns:p14="http://schemas.microsoft.com/office/powerpoint/2010/main" val="204100974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extLst>
      <p:ext uri="{BB962C8B-B14F-4D97-AF65-F5344CB8AC3E}">
        <p14:creationId xmlns:p14="http://schemas.microsoft.com/office/powerpoint/2010/main" val="4270139096"/>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extLst>
      <p:ext uri="{BB962C8B-B14F-4D97-AF65-F5344CB8AC3E}">
        <p14:creationId xmlns:p14="http://schemas.microsoft.com/office/powerpoint/2010/main" val="3270679096"/>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extLst>
      <p:ext uri="{BB962C8B-B14F-4D97-AF65-F5344CB8AC3E}">
        <p14:creationId xmlns:p14="http://schemas.microsoft.com/office/powerpoint/2010/main" val="23646388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0E7DEE6-201A-45C1-9AF8-E290BAAB73E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7018BE-E17F-431D-A334-52F965919722}" type="slidenum">
              <a:rPr lang="zh-CN" altLang="en-US"/>
              <a:pPr/>
              <a:t>‹#›</a:t>
            </a:fld>
            <a:endParaRPr lang="zh-CN" altLang="en-US"/>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extLst>
      <p:ext uri="{BB962C8B-B14F-4D97-AF65-F5344CB8AC3E}">
        <p14:creationId xmlns:p14="http://schemas.microsoft.com/office/powerpoint/2010/main" val="381835505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extLst>
      <p:ext uri="{BB962C8B-B14F-4D97-AF65-F5344CB8AC3E}">
        <p14:creationId xmlns:p14="http://schemas.microsoft.com/office/powerpoint/2010/main" val="3761069930"/>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extLst>
      <p:ext uri="{BB962C8B-B14F-4D97-AF65-F5344CB8AC3E}">
        <p14:creationId xmlns:p14="http://schemas.microsoft.com/office/powerpoint/2010/main" val="949665223"/>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extLst>
      <p:ext uri="{BB962C8B-B14F-4D97-AF65-F5344CB8AC3E}">
        <p14:creationId xmlns:p14="http://schemas.microsoft.com/office/powerpoint/2010/main" val="3537562823"/>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4137344092"/>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389133611"/>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43915927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754470720"/>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7/3/2019</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936058046"/>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7/3/2019</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1087449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CDD3993A-B2B8-490A-9ABD-46E23F58AD7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C9C5AD8-EE44-40EB-A3A0-3F57E117FD54}" type="slidenum">
              <a:rPr lang="zh-CN" altLang="en-US"/>
              <a:pPr/>
              <a:t>‹#›</a:t>
            </a:fld>
            <a:endParaRPr lang="zh-CN" altLang="en-US"/>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7/3/2019</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226780389"/>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4017194506"/>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301337739"/>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32709526"/>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07679036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3220522665"/>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276317927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800378417"/>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2463448604"/>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26019337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DF74E36-1F64-4921-9587-AE0D3A74021F}"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0E1FEE51-A518-4BBE-ACFE-B80DA9BE82F3}" type="slidenum">
              <a:rPr lang="zh-CN" altLang="en-US"/>
              <a:pPr/>
              <a:t>‹#›</a:t>
            </a:fld>
            <a:endParaRPr lang="zh-CN" altLang="en-US"/>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1674147179"/>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01255225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2038280698"/>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074275499"/>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4108937686"/>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3265124293"/>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388086313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1294154116"/>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273350748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503769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D257116-CA2B-499F-B7D2-9E8DA4408190}"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6B792514-AC8E-4EDD-A6B1-2D47181D7598}" type="slidenum">
              <a:rPr lang="zh-CN" altLang="en-US"/>
              <a:pPr/>
              <a:t>‹#›</a:t>
            </a:fld>
            <a:endParaRPr lang="zh-CN" altLang="en-US"/>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4017903339"/>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3083229548"/>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3640542912"/>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312779090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268423285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1214822563"/>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1246988021"/>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054783085"/>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3532917030"/>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30371198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D87487B-28BB-4C9F-B6BA-04571F58DF55}"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475D3E7-223F-4EE9-8AC0-84675DA866EE}" type="slidenum">
              <a:rPr lang="zh-CN" altLang="en-US"/>
              <a:pPr/>
              <a:t>‹#›</a:t>
            </a:fld>
            <a:endParaRPr lang="zh-CN" altLang="en-US"/>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379899162"/>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1451002542"/>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4091640222"/>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1066372785"/>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2114242719"/>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2816885199"/>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1749382353"/>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1358990135"/>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140780200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28496603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05A00F-3254-4AB1-84B7-CB4DFC3FEE3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86692CE-1EC9-4A0D-8D1B-A4480801FBCF}" type="slidenum">
              <a:rPr lang="zh-CN" altLang="en-US"/>
              <a:pPr/>
              <a:t>‹#›</a:t>
            </a:fld>
            <a:endParaRPr lang="zh-CN" altLang="en-US"/>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3884834300"/>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299435102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411893801"/>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3535069298"/>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4067753866"/>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2107513706"/>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302521028"/>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3407110061"/>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303973802"/>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2402133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93784D-088C-42FD-B838-5EE46A420AD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7C27D55-7892-4913-A800-9C6AC9D26D4D}" type="slidenum">
              <a:rPr lang="zh-CN" altLang="en-US"/>
              <a:pPr/>
              <a:t>‹#›</a:t>
            </a:fld>
            <a:endParaRPr lang="zh-CN" altLang="en-US"/>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15872390"/>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492183021"/>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357005094"/>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177386215"/>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3771852187"/>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766816322"/>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546085171"/>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323728914"/>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1034554005"/>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10492749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3DBD29-148E-44BC-9BFE-75FC6050394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A03645A-C739-48D8-B1A3-3FA8792F4E65}" type="slidenum">
              <a:rPr lang="zh-CN" altLang="en-US"/>
              <a:pPr/>
              <a:t>‹#›</a:t>
            </a:fld>
            <a:endParaRPr lang="zh-CN" altLang="en-US"/>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3783800587"/>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1848878658"/>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3547705186"/>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955099223"/>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677091644"/>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251236757"/>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1939136415"/>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194366743"/>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1619302867"/>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7403736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524DB6B-5C8D-407F-A37C-C1EC76B254A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FBF09AE-6BCD-4A72-B608-7999DAEECCDD}" type="slidenum">
              <a:rPr lang="zh-CN" altLang="en-US"/>
              <a:pPr/>
              <a:t>‹#›</a:t>
            </a:fld>
            <a:endParaRPr lang="zh-CN" altLang="en-US"/>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2861649983"/>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990964261"/>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5566325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267531624"/>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835916941"/>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347233188"/>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136360712"/>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896029694"/>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670351266"/>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6452607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EC4A670-F677-48B9-A563-4D8A2FA1D76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D191289-A70F-4FCC-8E0A-01F196462EE4}" type="slidenum">
              <a:rPr lang="zh-CN" altLang="en-US"/>
              <a:pPr/>
              <a:t>‹#›</a:t>
            </a:fld>
            <a:endParaRPr lang="zh-CN" altLang="en-US"/>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540843188"/>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285521806"/>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169212493"/>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1957994093"/>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1106102921"/>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1289309200"/>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2424615629"/>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1630946461"/>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175002180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17932584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7359BC5-23E9-472A-A769-B301C564089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76ADC6D-92B4-4AE6-9DC8-E34BBC9D78E9}" type="slidenum">
              <a:rPr lang="zh-CN" altLang="en-US"/>
              <a:pPr/>
              <a:t>‹#›</a:t>
            </a:fld>
            <a:endParaRPr lang="zh-CN" altLang="en-US"/>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2993732841"/>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210092266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735756844"/>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620451326"/>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769304074"/>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594897314"/>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233987278"/>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403817819"/>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237143872"/>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4094336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A9B9438-AC9A-47F6-B653-695541508A5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23FEC0A-958F-4AD8-9922-A6B0E09CBE6A}" type="slidenum">
              <a:rPr lang="zh-CN" altLang="en-US"/>
              <a:pPr/>
              <a:t>‹#›</a:t>
            </a:fld>
            <a:endParaRPr lang="zh-CN" altLang="en-US"/>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604106605"/>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150490577"/>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010863040"/>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777803314"/>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463653373"/>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2738586623"/>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989982938"/>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575781941"/>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3237863728"/>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91996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7320163-02A3-4BE9-962A-DEA89012014C}"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ED4F607-405E-40E7-8933-8D9296E87DBE}" type="slidenum">
              <a:rPr lang="zh-CN" altLang="en-US"/>
              <a:pPr/>
              <a:t>‹#›</a:t>
            </a:fld>
            <a:endParaRPr lang="zh-CN" altLang="en-US"/>
          </a:p>
        </p:txBody>
      </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478112330"/>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3834462025"/>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2409804408"/>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1112309209"/>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530644940"/>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425258929"/>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025017747"/>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911096781"/>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691884706"/>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44619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07D56D3-6F68-436E-9E14-A5B9B107A8BF}"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4786136A-99E1-4F43-BAC3-2720055A85FB}" type="slidenum">
              <a:rPr lang="zh-CN" altLang="en-US"/>
              <a:pPr/>
              <a:t>‹#›</a:t>
            </a:fld>
            <a:endParaRPr lang="zh-CN" altLang="en-US"/>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33887145"/>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535278911"/>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034040911"/>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50169865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795655131"/>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561885216"/>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463348512"/>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3230460486"/>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3103672702"/>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26763711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3FFC59D7-14E3-402D-BAD5-86BAB86546B6}"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C30805B2-EE4C-4FE0-A581-2669F795F500}" type="slidenum">
              <a:rPr lang="zh-CN" altLang="en-US"/>
              <a:pPr/>
              <a:t>‹#›</a:t>
            </a:fld>
            <a:endParaRPr lang="zh-CN" altLang="en-US"/>
          </a:p>
        </p:txBody>
      </p:sp>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1058716737"/>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434331868"/>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129909988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1796525425"/>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1722232311"/>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1792523984"/>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3429684018"/>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79525960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975983968"/>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908906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1B3585E-CC7B-4175-83B6-7C681C54B7D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D9C9C602-1645-46B6-995B-0E4E6565CFC9}" type="slidenum">
              <a:rPr lang="zh-CN" altLang="en-US"/>
              <a:pPr/>
              <a:t>‹#›</a:t>
            </a:fld>
            <a:endParaRPr lang="zh-CN" altLang="en-US"/>
          </a:p>
        </p:txBody>
      </p:sp>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799185373"/>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200152453"/>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25780195"/>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4015794969"/>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4147572683"/>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992247190"/>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4048468105"/>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516067619"/>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2560978309"/>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24085172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56583D4-F2CD-4069-A1C9-C75B519078C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69ED25B-1A5F-45D5-9BAF-205E60C4C671}" type="slidenum">
              <a:rPr lang="zh-CN" altLang="en-US"/>
              <a:pPr/>
              <a:t>‹#›</a:t>
            </a:fld>
            <a:endParaRPr lang="zh-CN" altLang="en-US"/>
          </a:p>
        </p:txBody>
      </p:sp>
    </p:spTree>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3480478842"/>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191940107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616620901"/>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4195983170"/>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306108822"/>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50559055"/>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3320960879"/>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3364918482"/>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1684811080"/>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3344353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9D62CB3-1CEB-4414-B422-A96B752869D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B32C0F-4BDD-4E14-994D-A91C0055B892}" type="slidenum">
              <a:rPr lang="zh-CN" altLang="en-US"/>
              <a:pPr/>
              <a:t>‹#›</a:t>
            </a:fld>
            <a:endParaRPr lang="zh-CN" altLang="en-US"/>
          </a:p>
        </p:txBody>
      </p:sp>
    </p:spTree>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60297819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210415566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3280445310"/>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3429716126"/>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478271724"/>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365041285"/>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4208216909"/>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2758626427"/>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3114148473"/>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17917909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33A15FE-96A9-4951-A70F-9013C4CE866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1C260EA-CFEE-4554-A4EA-24DECB45D94E}" type="slidenum">
              <a:rPr lang="zh-CN" altLang="en-US"/>
              <a:pPr/>
              <a:t>‹#›</a:t>
            </a:fld>
            <a:endParaRPr lang="zh-CN" altLang="en-US"/>
          </a:p>
        </p:txBody>
      </p:sp>
    </p:spTree>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868253757"/>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876947474"/>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3144331633"/>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53144402"/>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1927341757"/>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3719098385"/>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3238127539"/>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4032715674"/>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1393406075"/>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41981294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7B824F-0F44-4AC5-880A-CDC42B76F3B0}"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CDB4ACC-DCD0-4D03-970E-C5F741302FE7}" type="slidenum">
              <a:rPr lang="zh-CN" altLang="en-US"/>
              <a:pPr/>
              <a:t>‹#›</a:t>
            </a:fld>
            <a:endParaRPr lang="zh-CN" altLang="en-US"/>
          </a:p>
        </p:txBody>
      </p:sp>
    </p:spTree>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2410102509"/>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997549725"/>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2690142855"/>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1795592117"/>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4150656392"/>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2972486503"/>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4179952175"/>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423156991"/>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2612666581"/>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39666490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DFD3F1E-AEDE-43A0-8FE5-A620FFF0B7C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99509D7-0F23-4FD6-B779-2F1DB8D58760}" type="slidenum">
              <a:rPr lang="zh-CN" altLang="en-US"/>
              <a:pPr/>
              <a:t>‹#›</a:t>
            </a:fld>
            <a:endParaRPr lang="zh-CN" altLang="en-US"/>
          </a:p>
        </p:txBody>
      </p:sp>
    </p:spTree>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842147080"/>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3410858081"/>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2929670508"/>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3955122985"/>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593567289"/>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274151725"/>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923619763"/>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1809583201"/>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718563130"/>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35062221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AE94931-3F45-4455-8536-618B0A006C9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1748619-3C68-465C-993C-D86629990E70}" type="slidenum">
              <a:rPr lang="zh-CN" altLang="en-US"/>
              <a:pPr/>
              <a:t>‹#›</a:t>
            </a:fld>
            <a:endParaRPr lang="zh-CN" altLang="en-US"/>
          </a:p>
        </p:txBody>
      </p:sp>
    </p:spTree>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1531249974"/>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406847579"/>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21895446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2250088257"/>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3309242127"/>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4157969633"/>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235803739"/>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3218803649"/>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2100857909"/>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4266271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EFB9EC1-0704-4A38-99A9-E540DA29DDA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3016CC4-BC4D-4698-A48A-C0A14863C256}" type="slidenum">
              <a:rPr lang="zh-CN" altLang="en-US"/>
              <a:pPr/>
              <a:t>‹#›</a:t>
            </a:fld>
            <a:endParaRPr lang="zh-CN" altLang="en-US"/>
          </a:p>
        </p:txBody>
      </p:sp>
    </p:spTree>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3420629077"/>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3222481314"/>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576921625"/>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3149068434"/>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765546179"/>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4634982"/>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329482777"/>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974332948"/>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411099948"/>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642085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C4435E6-22E9-44E8-A0ED-BA491FA6F0D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7C4F2CE-7B57-4456-8A5E-D3BCA36C9FEA}" type="slidenum">
              <a:rPr lang="zh-CN" altLang="en-US"/>
              <a:pPr/>
              <a:t>‹#›</a:t>
            </a:fld>
            <a:endParaRPr lang="zh-CN" altLang="en-US"/>
          </a:p>
        </p:txBody>
      </p:sp>
    </p:spTree>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380498921"/>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594649789"/>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438230395"/>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03541451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927373716"/>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252451473"/>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3496546607"/>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2257256573"/>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1125834496"/>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564878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EF2DBCCF-8DE6-4F65-95A4-5FB8997E2F32}"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ED1BB4D-BCEA-4451-AA0B-B8DD1ED531A6}" type="slidenum">
              <a:rPr lang="zh-CN" altLang="en-US"/>
              <a:pPr/>
              <a:t>‹#›</a:t>
            </a:fld>
            <a:endParaRPr lang="zh-CN" altLang="en-US"/>
          </a:p>
        </p:txBody>
      </p:sp>
    </p:spTree>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373558203"/>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554947535"/>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3653285269"/>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511265438"/>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466240645"/>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494190372"/>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535270405"/>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042453010"/>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609467108"/>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6988917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C31B5EF-D8E0-40CA-8356-266D8DCDBDBA}"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0465A2A-6661-428A-B4B6-59D244F5F43A}" type="slidenum">
              <a:rPr lang="zh-CN" altLang="en-US"/>
              <a:pPr/>
              <a:t>‹#›</a:t>
            </a:fld>
            <a:endParaRPr lang="zh-CN" altLang="en-US"/>
          </a:p>
        </p:txBody>
      </p:sp>
    </p:spTree>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002679930"/>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445091164"/>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4236544358"/>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768781708"/>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255103452"/>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612251468"/>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780069854"/>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4180736042"/>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386858106"/>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16049562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8767DEE-5ADC-4538-B87B-717EE189770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34471E9-092D-48EF-AF9F-92C3269400F5}" type="slidenum">
              <a:rPr lang="zh-CN" altLang="en-US"/>
              <a:pPr/>
              <a:t>‹#›</a:t>
            </a:fld>
            <a:endParaRPr lang="zh-CN" altLang="en-US"/>
          </a:p>
        </p:txBody>
      </p:sp>
    </p:spTree>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250410493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736571936"/>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2259867613"/>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3479324667"/>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2441355565"/>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4238277921"/>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4042583601"/>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1638184204"/>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662540295"/>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0011995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A17101A-2D92-4871-9C39-279FD45F11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2D983288-53C2-4E8D-8136-2E15B7BE35FF}" type="slidenum">
              <a:rPr lang="zh-CN" altLang="en-US"/>
              <a:pPr/>
              <a:t>‹#›</a:t>
            </a:fld>
            <a:endParaRPr lang="zh-CN" altLang="en-US"/>
          </a:p>
        </p:txBody>
      </p:sp>
    </p:spTree>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914688022"/>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848578428"/>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923769294"/>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616913658"/>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28207024"/>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514183174"/>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646414199"/>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622196457"/>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95436378"/>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0733512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9D5EF5A-7C5A-4FBA-831B-A8AB982C30C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F237FA2C-BBB0-4CA9-B0C1-2220C4D2E148}" type="slidenum">
              <a:rPr lang="zh-CN" altLang="en-US"/>
              <a:pPr/>
              <a:t>‹#›</a:t>
            </a:fld>
            <a:endParaRPr lang="zh-CN" altLang="en-US"/>
          </a:p>
        </p:txBody>
      </p:sp>
    </p:spTree>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4294556874"/>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3958681122"/>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471668277"/>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3657522303"/>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692204658"/>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863644733"/>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3069433602"/>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3137852216"/>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2306963217"/>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29225566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E82B163-C06A-4351-87A9-AB1C0CEBC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C883A01-8BEE-4C88-B486-47A4E6E7CC1F}" type="slidenum">
              <a:rPr lang="zh-CN" altLang="en-US"/>
              <a:pPr/>
              <a:t>‹#›</a:t>
            </a:fld>
            <a:endParaRPr lang="zh-CN" altLang="en-US"/>
          </a:p>
        </p:txBody>
      </p:sp>
    </p:spTree>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2019/7/3</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915647578"/>
      </p:ext>
    </p:extLst>
  </p:cSld>
  <p:clrMapOvr>
    <a:masterClrMapping/>
  </p:clrMapOvr>
  <p:timing>
    <p:tnLst>
      <p:par>
        <p:cTn id="1" dur="indefinite" restart="never" nodeType="tmRoot"/>
      </p:par>
    </p:tnLst>
  </p:timing>
</p:sldLayout>
</file>

<file path=ppt/slideLayouts/slideLayout76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193113097"/>
      </p:ext>
    </p:extLst>
  </p:cSld>
  <p:clrMapOvr>
    <a:masterClrMapping/>
  </p:clrMapOvr>
  <p:timing>
    <p:tnLst>
      <p:par>
        <p:cTn id="1" dur="indefinite" restart="never" nodeType="tmRoot"/>
      </p:par>
    </p:tnLst>
  </p:timing>
</p:sldLayout>
</file>

<file path=ppt/slideLayouts/slideLayout76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79107272"/>
      </p:ext>
    </p:extLst>
  </p:cSld>
  <p:clrMapOvr>
    <a:masterClrMapping/>
  </p:clrMapOvr>
  <p:timing>
    <p:tnLst>
      <p:par>
        <p:cTn id="1" dur="indefinite" restart="never" nodeType="tmRoot"/>
      </p:par>
    </p:tnLst>
  </p:timing>
</p:sldLayout>
</file>

<file path=ppt/slideLayouts/slideLayout76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617091728"/>
      </p:ext>
    </p:extLst>
  </p:cSld>
  <p:clrMapOvr>
    <a:masterClrMapping/>
  </p:clrMapOvr>
  <p:timing>
    <p:tnLst>
      <p:par>
        <p:cTn id="1" dur="indefinite" restart="never" nodeType="tmRoot"/>
      </p:par>
    </p:tnLst>
  </p:timing>
</p:sldLayout>
</file>

<file path=ppt/slideLayouts/slideLayout76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85956291"/>
      </p:ext>
    </p:extLst>
  </p:cSld>
  <p:clrMapOvr>
    <a:masterClrMapping/>
  </p:clrMapOvr>
  <p:timing>
    <p:tnLst>
      <p:par>
        <p:cTn id="1" dur="indefinite" restart="never" nodeType="tmRoot"/>
      </p:par>
    </p:tnLst>
  </p:timing>
</p:sldLayout>
</file>

<file path=ppt/slideLayouts/slideLayout76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540726186"/>
      </p:ext>
    </p:extLst>
  </p:cSld>
  <p:clrMapOvr>
    <a:masterClrMapping/>
  </p:clrMapOvr>
  <p:timing>
    <p:tnLst>
      <p:par>
        <p:cTn id="1" dur="indefinite" restart="never" nodeType="tmRoot"/>
      </p:par>
    </p:tnLst>
  </p:timing>
</p:sldLayout>
</file>

<file path=ppt/slideLayouts/slideLayout7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922025709"/>
      </p:ext>
    </p:extLst>
  </p:cSld>
  <p:clrMapOvr>
    <a:masterClrMapping/>
  </p:clrMapOvr>
  <p:timing>
    <p:tnLst>
      <p:par>
        <p:cTn id="1" dur="indefinite" restart="never" nodeType="tmRoot"/>
      </p:par>
    </p:tnLst>
  </p:timing>
</p:sldLayout>
</file>

<file path=ppt/slideLayouts/slideLayout76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940787385"/>
      </p:ext>
    </p:extLst>
  </p:cSld>
  <p:clrMapOvr>
    <a:masterClrMapping/>
  </p:clrMapOvr>
  <p:timing>
    <p:tnLst>
      <p:par>
        <p:cTn id="1" dur="indefinite" restart="never" nodeType="tmRoot"/>
      </p:par>
    </p:tnLst>
  </p:timing>
</p:sldLayout>
</file>

<file path=ppt/slideLayouts/slideLayout76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612024027"/>
      </p:ext>
    </p:extLst>
  </p:cSld>
  <p:clrMapOvr>
    <a:masterClrMapping/>
  </p:clrMapOvr>
  <p:timing>
    <p:tnLst>
      <p:par>
        <p:cTn id="1" dur="indefinite" restart="never" nodeType="tmRoot"/>
      </p:par>
    </p:tnLst>
  </p:timing>
</p:sldLayout>
</file>

<file path=ppt/slideLayouts/slideLayout76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987477004"/>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EBCE2D-590F-4D07-8442-A3E32C66FBC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89B6B69-22E7-44D5-9FEC-F7F1B24D9B42}" type="slidenum">
              <a:rPr lang="zh-CN" altLang="en-US"/>
              <a:pPr/>
              <a:t>‹#›</a:t>
            </a:fld>
            <a:endParaRPr lang="zh-CN" altLang="en-US"/>
          </a:p>
        </p:txBody>
      </p:sp>
    </p:spTree>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568207958"/>
      </p:ext>
    </p:extLst>
  </p:cSld>
  <p:clrMapOvr>
    <a:masterClrMapping/>
  </p:clrMapOvr>
  <p:timing>
    <p:tnLst>
      <p:par>
        <p:cTn id="1" dur="indefinite" restart="never" nodeType="tmRoot"/>
      </p:par>
    </p:tnLst>
  </p:timing>
</p:sldLayout>
</file>

<file path=ppt/slideLayouts/slideLayout7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4057016966"/>
      </p:ext>
    </p:extLst>
  </p:cSld>
  <p:clrMapOvr>
    <a:masterClrMapping/>
  </p:clrMapOvr>
  <p:timing>
    <p:tnLst>
      <p:par>
        <p:cTn id="1" dur="indefinite" restart="never" nodeType="tmRoot"/>
      </p:par>
    </p:tnLst>
  </p:timing>
</p:sldLayout>
</file>

<file path=ppt/slideLayouts/slideLayout77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095428042"/>
      </p:ext>
    </p:extLst>
  </p:cSld>
  <p:clrMapOvr>
    <a:masterClrMapping/>
  </p:clrMapOvr>
  <p:timing>
    <p:tnLst>
      <p:par>
        <p:cTn id="1" dur="indefinite" restart="never" nodeType="tmRoot"/>
      </p:par>
    </p:tnLst>
  </p:timing>
</p:sldLayout>
</file>

<file path=ppt/slideLayouts/slideLayout7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906277067"/>
      </p:ext>
    </p:extLst>
  </p:cSld>
  <p:clrMapOvr>
    <a:masterClrMapping/>
  </p:clrMapOvr>
  <p:timing>
    <p:tnLst>
      <p:par>
        <p:cTn id="1" dur="indefinite" restart="never" nodeType="tmRoot"/>
      </p:par>
    </p:tnLst>
  </p:timing>
</p:sldLayout>
</file>

<file path=ppt/slideLayouts/slideLayout77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316381854"/>
      </p:ext>
    </p:extLst>
  </p:cSld>
  <p:clrMapOvr>
    <a:masterClrMapping/>
  </p:clrMapOvr>
  <p:timing>
    <p:tnLst>
      <p:par>
        <p:cTn id="1" dur="indefinite" restart="never" nodeType="tmRoot"/>
      </p:par>
    </p:tnLst>
  </p:timing>
</p:sldLayout>
</file>

<file path=ppt/slideLayouts/slideLayout77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426981311"/>
      </p:ext>
    </p:extLst>
  </p:cSld>
  <p:clrMapOvr>
    <a:masterClrMapping/>
  </p:clrMapOvr>
  <p:timing>
    <p:tnLst>
      <p:par>
        <p:cTn id="1" dur="indefinite" restart="never" nodeType="tmRoot"/>
      </p:par>
    </p:tnLst>
  </p:timing>
</p:sldLayout>
</file>

<file path=ppt/slideLayouts/slideLayout77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876942493"/>
      </p:ext>
    </p:extLst>
  </p:cSld>
  <p:clrMapOvr>
    <a:masterClrMapping/>
  </p:clrMapOvr>
  <p:timing>
    <p:tnLst>
      <p:par>
        <p:cTn id="1" dur="indefinite" restart="never" nodeType="tmRoot"/>
      </p:par>
    </p:tnLst>
  </p:timing>
</p:sldLayout>
</file>

<file path=ppt/slideLayouts/slideLayout7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969437641"/>
      </p:ext>
    </p:extLst>
  </p:cSld>
  <p:clrMapOvr>
    <a:masterClrMapping/>
  </p:clrMapOvr>
  <p:timing>
    <p:tnLst>
      <p:par>
        <p:cTn id="1" dur="indefinite" restart="never" nodeType="tmRoot"/>
      </p:par>
    </p:tnLst>
  </p:timing>
</p:sldLayout>
</file>

<file path=ppt/slideLayouts/slideLayout7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221574864"/>
      </p:ext>
    </p:extLst>
  </p:cSld>
  <p:clrMapOvr>
    <a:masterClrMapping/>
  </p:clrMapOvr>
  <p:timing>
    <p:tnLst>
      <p:par>
        <p:cTn id="1" dur="indefinite" restart="never" nodeType="tmRoot"/>
      </p:par>
    </p:tnLst>
  </p:timing>
</p:sldLayout>
</file>

<file path=ppt/slideLayouts/slideLayout7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893910504"/>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4BD8E17-F232-4189-937B-66EBF3C23178}"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8F07646-A7D3-431E-ABEC-C202035F294A}" type="slidenum">
              <a:rPr lang="zh-CN" altLang="en-US"/>
              <a:pPr/>
              <a:t>‹#›</a:t>
            </a:fld>
            <a:endParaRPr lang="zh-CN" altLang="en-US"/>
          </a:p>
        </p:txBody>
      </p:sp>
    </p:spTree>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374153714"/>
      </p:ext>
    </p:extLst>
  </p:cSld>
  <p:clrMapOvr>
    <a:masterClrMapping/>
  </p:clrMapOvr>
  <p:timing>
    <p:tnLst>
      <p:par>
        <p:cTn id="1" dur="indefinite" restart="never" nodeType="tmRoot"/>
      </p:par>
    </p:tnLst>
  </p:timing>
</p:sldLayout>
</file>

<file path=ppt/slideLayouts/slideLayout7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031790359"/>
      </p:ext>
    </p:extLst>
  </p:cSld>
  <p:clrMapOvr>
    <a:masterClrMapping/>
  </p:clrMapOvr>
  <p:timing>
    <p:tnLst>
      <p:par>
        <p:cTn id="1" dur="indefinite" restart="never" nodeType="tmRoot"/>
      </p:par>
    </p:tnLst>
  </p:timing>
</p:sldLayout>
</file>

<file path=ppt/slideLayouts/slideLayout7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extLst>
      <p:ext uri="{BB962C8B-B14F-4D97-AF65-F5344CB8AC3E}">
        <p14:creationId xmlns:p14="http://schemas.microsoft.com/office/powerpoint/2010/main" val="1926687304"/>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extLst>
      <p:ext uri="{BB962C8B-B14F-4D97-AF65-F5344CB8AC3E}">
        <p14:creationId xmlns:p14="http://schemas.microsoft.com/office/powerpoint/2010/main" val="2220559655"/>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extLst>
      <p:ext uri="{BB962C8B-B14F-4D97-AF65-F5344CB8AC3E}">
        <p14:creationId xmlns:p14="http://schemas.microsoft.com/office/powerpoint/2010/main" val="4259098775"/>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extLst>
      <p:ext uri="{BB962C8B-B14F-4D97-AF65-F5344CB8AC3E}">
        <p14:creationId xmlns:p14="http://schemas.microsoft.com/office/powerpoint/2010/main" val="1644508943"/>
      </p:ext>
    </p:extLst>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extLst>
      <p:ext uri="{BB962C8B-B14F-4D97-AF65-F5344CB8AC3E}">
        <p14:creationId xmlns:p14="http://schemas.microsoft.com/office/powerpoint/2010/main" val="438819918"/>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extLst>
      <p:ext uri="{BB962C8B-B14F-4D97-AF65-F5344CB8AC3E}">
        <p14:creationId xmlns:p14="http://schemas.microsoft.com/office/powerpoint/2010/main" val="1439907582"/>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extLst>
      <p:ext uri="{BB962C8B-B14F-4D97-AF65-F5344CB8AC3E}">
        <p14:creationId xmlns:p14="http://schemas.microsoft.com/office/powerpoint/2010/main" val="145112174"/>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extLst>
      <p:ext uri="{BB962C8B-B14F-4D97-AF65-F5344CB8AC3E}">
        <p14:creationId xmlns:p14="http://schemas.microsoft.com/office/powerpoint/2010/main" val="28242099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23D7E2E-6893-44F1-B9F1-1C8D834CF85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1DDCB25-6E5D-4F72-B9F5-4F8D3295ABEB}" type="slidenum">
              <a:rPr lang="zh-CN" altLang="en-US"/>
              <a:pPr/>
              <a:t>‹#›</a:t>
            </a:fld>
            <a:endParaRPr lang="zh-CN" altLang="en-US"/>
          </a:p>
        </p:txBody>
      </p:sp>
    </p:spTree>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extLst>
      <p:ext uri="{BB962C8B-B14F-4D97-AF65-F5344CB8AC3E}">
        <p14:creationId xmlns:p14="http://schemas.microsoft.com/office/powerpoint/2010/main" val="2221666818"/>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extLst>
      <p:ext uri="{BB962C8B-B14F-4D97-AF65-F5344CB8AC3E}">
        <p14:creationId xmlns:p14="http://schemas.microsoft.com/office/powerpoint/2010/main" val="4023077456"/>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extLst>
      <p:ext uri="{BB962C8B-B14F-4D97-AF65-F5344CB8AC3E}">
        <p14:creationId xmlns:p14="http://schemas.microsoft.com/office/powerpoint/2010/main" val="3275205083"/>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2019/7/3</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extLst>
      <p:ext uri="{BB962C8B-B14F-4D97-AF65-F5344CB8AC3E}">
        <p14:creationId xmlns:p14="http://schemas.microsoft.com/office/powerpoint/2010/main" val="424026261"/>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935975096"/>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914310058"/>
      </p:ext>
    </p:extLst>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893828348"/>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4016043125"/>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47003590"/>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705768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1846F5B-E0EF-466A-99BC-6A1B5857582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5528944-187D-4A3D-A48A-DDADFF60C73E}" type="slidenum">
              <a:rPr lang="zh-CN" altLang="en-US"/>
              <a:pPr/>
              <a:t>‹#›</a:t>
            </a:fld>
            <a:endParaRPr lang="zh-CN" altLang="en-US"/>
          </a:p>
        </p:txBody>
      </p:sp>
    </p:spTree>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25325890"/>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24540030"/>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314333958"/>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884709223"/>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extLst>
      <p:ext uri="{BB962C8B-B14F-4D97-AF65-F5344CB8AC3E}">
        <p14:creationId xmlns:p14="http://schemas.microsoft.com/office/powerpoint/2010/main" val="1667518084"/>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extLst>
      <p:ext uri="{BB962C8B-B14F-4D97-AF65-F5344CB8AC3E}">
        <p14:creationId xmlns:p14="http://schemas.microsoft.com/office/powerpoint/2010/main" val="3984933147"/>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extLst>
      <p:ext uri="{BB962C8B-B14F-4D97-AF65-F5344CB8AC3E}">
        <p14:creationId xmlns:p14="http://schemas.microsoft.com/office/powerpoint/2010/main" val="3808474027"/>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extLst>
      <p:ext uri="{BB962C8B-B14F-4D97-AF65-F5344CB8AC3E}">
        <p14:creationId xmlns:p14="http://schemas.microsoft.com/office/powerpoint/2010/main" val="2734090328"/>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extLst>
      <p:ext uri="{BB962C8B-B14F-4D97-AF65-F5344CB8AC3E}">
        <p14:creationId xmlns:p14="http://schemas.microsoft.com/office/powerpoint/2010/main" val="440523798"/>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extLst>
      <p:ext uri="{BB962C8B-B14F-4D97-AF65-F5344CB8AC3E}">
        <p14:creationId xmlns:p14="http://schemas.microsoft.com/office/powerpoint/2010/main" val="21174948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471E42D-8797-4C33-9246-276FAF35653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185150BE-A7EB-4EC0-8487-84DBE911DBB5}" type="slidenum">
              <a:rPr lang="zh-CN" altLang="en-US"/>
              <a:pPr/>
              <a:t>‹#›</a:t>
            </a:fld>
            <a:endParaRPr lang="zh-CN" altLang="en-US"/>
          </a:p>
        </p:txBody>
      </p:sp>
    </p:spTree>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extLst>
      <p:ext uri="{BB962C8B-B14F-4D97-AF65-F5344CB8AC3E}">
        <p14:creationId xmlns:p14="http://schemas.microsoft.com/office/powerpoint/2010/main" val="2282080962"/>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extLst>
      <p:ext uri="{BB962C8B-B14F-4D97-AF65-F5344CB8AC3E}">
        <p14:creationId xmlns:p14="http://schemas.microsoft.com/office/powerpoint/2010/main" val="1523864080"/>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extLst>
      <p:ext uri="{BB962C8B-B14F-4D97-AF65-F5344CB8AC3E}">
        <p14:creationId xmlns:p14="http://schemas.microsoft.com/office/powerpoint/2010/main" val="2521790748"/>
      </p:ext>
    </p:extLst>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extLst>
      <p:ext uri="{BB962C8B-B14F-4D97-AF65-F5344CB8AC3E}">
        <p14:creationId xmlns:p14="http://schemas.microsoft.com/office/powerpoint/2010/main" val="4110928330"/>
      </p:ext>
    </p:extLst>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extLst>
      <p:ext uri="{BB962C8B-B14F-4D97-AF65-F5344CB8AC3E}">
        <p14:creationId xmlns:p14="http://schemas.microsoft.com/office/powerpoint/2010/main" val="1822217815"/>
      </p:ext>
    </p:extLst>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150945344"/>
      </p:ext>
    </p:extLst>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43358774"/>
      </p:ext>
    </p:extLst>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349158194"/>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2F7C0-9235-498A-8BC0-404BD1DE3CFF}" type="datetime1">
              <a:rPr lang="en-US" smtClean="0"/>
              <a:pPr/>
              <a:t>7/3/2019</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728204057"/>
      </p:ext>
    </p:extLst>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7/3/2019</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8606488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0BECBF9-14EF-4DA8-900B-A960B713ACCC}"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747F3F72-5EC3-4432-94A7-992E5EB0022A}" type="slidenum">
              <a:rPr lang="zh-CN" altLang="en-US"/>
              <a:pPr/>
              <a:t>‹#›</a:t>
            </a:fld>
            <a:endParaRPr lang="zh-CN" altLang="en-US"/>
          </a:p>
        </p:txBody>
      </p:sp>
    </p:spTree>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7/3/2019</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780229478"/>
      </p:ext>
    </p:extLst>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7/3/2019</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786826971"/>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7/3/2019</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134592106"/>
      </p:ext>
    </p:extLst>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7/3/2019</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041931671"/>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462120321"/>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7/3/2019</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226074453"/>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774951546"/>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832095875"/>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388991937"/>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3732707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EA52C59A-E901-4455-A4C3-5D5276C9D3AC}"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C01D722-B617-414C-B43E-08CA9FCEADB7}" type="slidenum">
              <a:rPr lang="zh-CN" altLang="en-US"/>
              <a:pPr/>
              <a:t>‹#›</a:t>
            </a:fld>
            <a:endParaRPr lang="zh-CN" altLang="en-US"/>
          </a:p>
        </p:txBody>
      </p:sp>
    </p:spTree>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7/3/2019</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69459655"/>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7/3/2019</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511079652"/>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7/3/2019</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187156786"/>
      </p:ext>
    </p:extLst>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267362057"/>
      </p:ext>
    </p:extLst>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7/3/2019</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049534304"/>
      </p:ext>
    </p:extLst>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248975821"/>
      </p:ext>
    </p:extLst>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7/3/2019</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663976393"/>
      </p:ext>
    </p:extLst>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3705514647"/>
      </p:ext>
    </p:extLst>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3245075559"/>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20191565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7A73AE9-A1AB-4F40-B842-55368335E67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3799BFE-A95A-4C20-BC85-4A6B3AA1A14C}" type="slidenum">
              <a:rPr lang="zh-CN" altLang="en-US"/>
              <a:pPr/>
              <a:t>‹#›</a:t>
            </a:fld>
            <a:endParaRPr lang="zh-CN" altLang="en-US"/>
          </a:p>
        </p:txBody>
      </p:sp>
    </p:spTree>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1791605021"/>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1858545571"/>
      </p:ext>
    </p:extLst>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3653360326"/>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1039687680"/>
      </p:ext>
    </p:extLst>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4013157434"/>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010696825"/>
      </p:ext>
    </p:extLst>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1271078310"/>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3837379347"/>
      </p:ext>
    </p:extLst>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437817244"/>
      </p:ext>
    </p:extLst>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3366239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8D9072-8797-4880-8211-6CF405A3899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23078F0-DC7B-48EB-951C-6CAFCBE743D0}" type="slidenum">
              <a:rPr lang="zh-CN" altLang="en-US"/>
              <a:pPr/>
              <a:t>‹#›</a:t>
            </a:fld>
            <a:endParaRPr lang="zh-CN" altLang="en-US"/>
          </a:p>
        </p:txBody>
      </p:sp>
    </p:spTree>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1308325822"/>
      </p:ext>
    </p:extLst>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4111709392"/>
      </p:ext>
    </p:extLst>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1285319078"/>
      </p:ext>
    </p:extLst>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4145834474"/>
      </p:ext>
    </p:extLst>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2778810146"/>
      </p:ext>
    </p:extLst>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916129004"/>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3197390436"/>
      </p:ext>
    </p:extLst>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3074080705"/>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3068747698"/>
      </p:ext>
    </p:extLst>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3797697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FD6F06C-EDCD-4A49-A5C6-10B0D4FF361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C2432E6-CFC2-4B3E-8158-2D697E7E0F57}" type="slidenum">
              <a:rPr lang="zh-CN" altLang="en-US"/>
              <a:pPr/>
              <a:t>‹#›</a:t>
            </a:fld>
            <a:endParaRPr lang="zh-CN" altLang="en-US"/>
          </a:p>
        </p:txBody>
      </p:sp>
    </p:spTree>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2032939720"/>
      </p:ext>
    </p:extLst>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2528434296"/>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576090363"/>
      </p:ext>
    </p:extLst>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1607936141"/>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405461416"/>
      </p:ext>
    </p:extLst>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634991314"/>
      </p:ext>
    </p:extLst>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592660428"/>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1588585371"/>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302106603"/>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17569003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5EC597-78C4-4679-AD95-A4A764FBCD0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0AFEC58-E2A2-40E9-809C-6F9C9B423B67}" type="slidenum">
              <a:rPr lang="zh-CN" altLang="en-US"/>
              <a:pPr/>
              <a:t>‹#›</a:t>
            </a:fld>
            <a:endParaRPr lang="zh-CN" altLang="en-US"/>
          </a:p>
        </p:txBody>
      </p:sp>
    </p:spTree>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2603418227"/>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862745582"/>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404242573"/>
      </p:ext>
    </p:extLst>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3584144599"/>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531109961"/>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2693719193"/>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890535885"/>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38547056"/>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920985662"/>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41455720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78F231E-57E8-4EDA-A2CE-CB9C2EE4919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1B14FB8-3FA3-435E-AF40-261167D8B6E0}" type="slidenum">
              <a:rPr lang="zh-CN" altLang="en-US"/>
              <a:pPr/>
              <a:t>‹#›</a:t>
            </a:fld>
            <a:endParaRPr lang="zh-CN" altLang="en-US"/>
          </a:p>
        </p:txBody>
      </p:sp>
    </p:spTree>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3703243514"/>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3879155040"/>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552150599"/>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505628241"/>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2538705399"/>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211051237"/>
      </p:ext>
    </p:extLst>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985884241"/>
      </p:ext>
    </p:extLst>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619899965"/>
      </p:ext>
    </p:extLst>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4197706094"/>
      </p:ext>
    </p:extLst>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34336372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A4469A83-BC94-4606-9985-8CF31F2196FC}"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411FF02-1A1D-4AAF-9FEB-5BE9BB58ECBF}" type="slidenum">
              <a:rPr lang="en-US" altLang="zh-CN"/>
              <a:pPr/>
              <a:t>‹#›</a:t>
            </a:fld>
            <a:endParaRPr lang="en-US" altLang="zh-CN"/>
          </a:p>
        </p:txBody>
      </p:sp>
    </p:spTree>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4204838503"/>
      </p:ext>
    </p:extLst>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1946325"/>
      </p:ext>
    </p:extLst>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425949367"/>
      </p:ext>
    </p:extLst>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1476416841"/>
      </p:ext>
    </p:extLst>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3771850422"/>
      </p:ext>
    </p:extLst>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4053415323"/>
      </p:ext>
    </p:extLst>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3629437256"/>
      </p:ext>
    </p:extLst>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1417156001"/>
      </p:ext>
    </p:extLst>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396157574"/>
      </p:ext>
    </p:extLst>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2265993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7/3/2019</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080E97-F7EB-46C9-8F22-4C2C6F845E16}"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F0E6AE-1262-4A51-A53F-A39BAF695A0E}" type="slidenum">
              <a:rPr lang="en-US" altLang="zh-CN"/>
              <a:pPr/>
              <a:t>‹#›</a:t>
            </a:fld>
            <a:endParaRPr lang="en-US" altLang="zh-CN"/>
          </a:p>
        </p:txBody>
      </p:sp>
    </p:spTree>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2599344264"/>
      </p:ext>
    </p:extLst>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3960451737"/>
      </p:ext>
    </p:extLst>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2881939638"/>
      </p:ext>
    </p:extLst>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035006212"/>
      </p:ext>
    </p:extLst>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76919789"/>
      </p:ext>
    </p:extLst>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602680816"/>
      </p:ext>
    </p:extLst>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919788969"/>
      </p:ext>
    </p:extLst>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667830633"/>
      </p:ext>
    </p:extLst>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039737650"/>
      </p:ext>
    </p:extLst>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9822992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8BBE3EB-0F29-47D8-B36A-40EB57BA1FF3}"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23122C2-ADA7-423D-84AE-52164460AC59}" type="slidenum">
              <a:rPr lang="en-US" altLang="zh-CN"/>
              <a:pPr/>
              <a:t>‹#›</a:t>
            </a:fld>
            <a:endParaRPr lang="en-US" altLang="zh-CN"/>
          </a:p>
        </p:txBody>
      </p:sp>
    </p:spTree>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67077557"/>
      </p:ext>
    </p:extLst>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972978622"/>
      </p:ext>
    </p:extLst>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810650443"/>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177304667"/>
      </p:ext>
    </p:extLst>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118061800"/>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2175096153"/>
      </p:ext>
    </p:extLst>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3306347849"/>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4077141595"/>
      </p:ext>
    </p:extLst>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977516610"/>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8392199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0A33F6E-AD5E-4878-A69A-2CD771AAFBB2}"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F4EDDA7-1E14-4453-9747-2F3F3B8FE4F9}" type="slidenum">
              <a:rPr lang="en-US" altLang="zh-CN"/>
              <a:pPr/>
              <a:t>‹#›</a:t>
            </a:fld>
            <a:endParaRPr lang="en-US" altLang="zh-CN"/>
          </a:p>
        </p:txBody>
      </p:sp>
    </p:spTree>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1313758167"/>
      </p:ext>
    </p:extLst>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3408634732"/>
      </p:ext>
    </p:extLst>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3879729754"/>
      </p:ext>
    </p:extLst>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748441670"/>
      </p:ext>
    </p:extLst>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1030427343"/>
      </p:ext>
    </p:extLst>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073088977"/>
      </p:ext>
    </p:extLst>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142759903"/>
      </p:ext>
    </p:extLst>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475317659"/>
      </p:ext>
    </p:extLst>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214499906"/>
      </p:ext>
    </p:extLst>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6418372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61F6F4D-DC1D-4559-9E8A-3479135573F5}" type="datetimeFigureOut">
              <a:rPr lang="zh-CN" altLang="en-US"/>
              <a:pPr/>
              <a:t>2019/7/3</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55AF969-5D19-438C-BCB2-BFC49D818C6E}" type="slidenum">
              <a:rPr lang="en-US" altLang="zh-CN"/>
              <a:pPr/>
              <a:t>‹#›</a:t>
            </a:fld>
            <a:endParaRPr lang="en-US" altLang="zh-CN"/>
          </a:p>
        </p:txBody>
      </p:sp>
    </p:spTree>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646804466"/>
      </p:ext>
    </p:extLst>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350117397"/>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549520979"/>
      </p:ext>
    </p:extLst>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400386814"/>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942404400"/>
      </p:ext>
    </p:extLst>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62606171"/>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3910137181"/>
      </p:ext>
    </p:extLst>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898555707"/>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3255127015"/>
      </p:ext>
    </p:extLst>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10994946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9821D69-E9F8-4B6A-8C5A-A3968A0923DF}" type="datetimeFigureOut">
              <a:rPr lang="zh-CN" altLang="en-US"/>
              <a:pPr/>
              <a:t>2019/7/3</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FEBEF919-46A3-4EFE-A769-46FE4B3140A6}" type="slidenum">
              <a:rPr lang="en-US" altLang="zh-CN"/>
              <a:pPr/>
              <a:t>‹#›</a:t>
            </a:fld>
            <a:endParaRPr lang="en-US" altLang="zh-CN"/>
          </a:p>
        </p:txBody>
      </p:sp>
    </p:spTree>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3365099954"/>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4072559496"/>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178364274"/>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1187546009"/>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2533464763"/>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3685677732"/>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1307371709"/>
      </p:ext>
    </p:extLst>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5395470"/>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388415124"/>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6324217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051B7C4-3CAC-4409-A98E-126E19539E3F}" type="datetimeFigureOut">
              <a:rPr lang="zh-CN" altLang="en-US"/>
              <a:pPr/>
              <a:t>2019/7/3</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63D81D-BDA9-457A-9617-19AA575C08D3}" type="slidenum">
              <a:rPr lang="en-US" altLang="zh-CN"/>
              <a:pPr/>
              <a:t>‹#›</a:t>
            </a:fld>
            <a:endParaRPr lang="en-US" altLang="zh-CN"/>
          </a:p>
        </p:txBody>
      </p:sp>
    </p:spTree>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0180710"/>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456283262"/>
      </p:ext>
    </p:extLst>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612001752"/>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860211457"/>
      </p:ext>
    </p:extLst>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924593563"/>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942280863"/>
      </p:ext>
    </p:extLst>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50093250"/>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226631617"/>
      </p:ext>
    </p:extLst>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61653689"/>
      </p:ext>
    </p:extLst>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39246916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2E9B64E-9868-4422-B2EC-083B8A938E26}"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C30FAD1-05B4-4C0C-A80A-FF9750EBD44E}" type="slidenum">
              <a:rPr lang="en-US" altLang="zh-CN"/>
              <a:pPr/>
              <a:t>‹#›</a:t>
            </a:fld>
            <a:endParaRPr lang="en-US" altLang="zh-CN"/>
          </a:p>
        </p:txBody>
      </p:sp>
    </p:spTree>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3755920199"/>
      </p:ext>
    </p:extLst>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117433587"/>
      </p:ext>
    </p:extLst>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476166890"/>
      </p:ext>
    </p:extLst>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2671262648"/>
      </p:ext>
    </p:extLst>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3609536962"/>
      </p:ext>
    </p:extLst>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1523650858"/>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1731785794"/>
      </p:ext>
    </p:extLst>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2256361672"/>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32660301"/>
      </p:ext>
    </p:extLst>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4970803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C80E7E3-2859-4EF3-9289-689F801EBF0C}" type="datetimeFigureOut">
              <a:rPr lang="zh-CN" altLang="en-US"/>
              <a:pPr/>
              <a:t>2019/7/3</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01FB543-E57C-4089-A0B3-EFD9D157EE28}" type="slidenum">
              <a:rPr lang="en-US" altLang="zh-CN"/>
              <a:pPr/>
              <a:t>‹#›</a:t>
            </a:fld>
            <a:endParaRPr lang="en-US" altLang="zh-CN"/>
          </a:p>
        </p:txBody>
      </p:sp>
    </p:spTree>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734836403"/>
      </p:ext>
    </p:extLst>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541636759"/>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487118120"/>
      </p:ext>
    </p:extLst>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923224749"/>
      </p:ext>
    </p:extLst>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093445287"/>
      </p:ext>
    </p:extLst>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828185463"/>
      </p:ext>
    </p:extLst>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634168763"/>
      </p:ext>
    </p:extLst>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954064666"/>
      </p:ext>
    </p:extLst>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967009106"/>
      </p:ext>
    </p:extLst>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8872632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FE3064-A6F9-4005-BE0D-94267A350163}"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1A55042-25B1-44AD-B52A-895B70688BE6}" type="slidenum">
              <a:rPr lang="en-US" altLang="zh-CN"/>
              <a:pPr/>
              <a:t>‹#›</a:t>
            </a:fld>
            <a:endParaRPr lang="en-US" altLang="zh-CN"/>
          </a:p>
        </p:txBody>
      </p:sp>
    </p:spTree>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2508298534"/>
      </p:ext>
    </p:extLst>
  </p:cSld>
  <p:clrMapOvr>
    <a:masterClrMapping/>
  </p:clrMapOvr>
</p:sldLayout>
</file>

<file path=ppt/slideLayouts/slideLayout98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1761113769"/>
      </p:ext>
    </p:extLst>
  </p:cSld>
  <p:clrMapOvr>
    <a:masterClrMapping/>
  </p:clrMapOvr>
</p:sldLayout>
</file>

<file path=ppt/slideLayouts/slideLayout98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1229345768"/>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638414103"/>
      </p:ext>
    </p:extLst>
  </p:cSld>
  <p:clrMapOvr>
    <a:masterClrMapping/>
  </p:clrMapOvr>
</p:sldLayout>
</file>

<file path=ppt/slideLayouts/slideLayout98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1501916349"/>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1117307569"/>
      </p:ext>
    </p:extLst>
  </p:cSld>
  <p:clrMapOvr>
    <a:masterClrMapping/>
  </p:clrMapOvr>
</p:sldLayout>
</file>

<file path=ppt/slideLayouts/slideLayout98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403077679"/>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2260069217"/>
      </p:ext>
    </p:extLst>
  </p:cSld>
  <p:clrMapOvr>
    <a:masterClrMapping/>
  </p:clrMapOvr>
</p:sldLayout>
</file>

<file path=ppt/slideLayouts/slideLayout98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793729924"/>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15616033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AC9754A-9A58-4E5B-9487-692FCA3228C1}" type="datetimeFigureOut">
              <a:rPr lang="zh-CN" altLang="en-US"/>
              <a:pPr/>
              <a:t>2019/7/3</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17AB6BB7-92FC-41BF-A987-A06062B6EFC1}" type="slidenum">
              <a:rPr lang="en-US" altLang="zh-CN"/>
              <a:pPr/>
              <a:t>‹#›</a:t>
            </a:fld>
            <a:endParaRPr lang="en-US" altLang="zh-CN"/>
          </a:p>
        </p:txBody>
      </p:sp>
    </p:spTree>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3771551529"/>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4203758608"/>
      </p:ext>
    </p:extLst>
  </p:cSld>
  <p:clrMapOvr>
    <a:masterClrMapping/>
  </p:clrMapOvr>
</p:sldLayout>
</file>

<file path=ppt/slideLayouts/slideLayout99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2533074833"/>
      </p:ext>
    </p:extLst>
  </p:cSld>
  <p:clrMapOvr>
    <a:masterClrMapping/>
  </p:clrMapOvr>
</p:sldLayout>
</file>

<file path=ppt/slideLayouts/slideLayout99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2019/7/3</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3725938894"/>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2023125729"/>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2019/7/3</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429469746"/>
      </p:ext>
    </p:extLst>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2019/7/3</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3385281461"/>
      </p:ext>
    </p:extLst>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2019/7/3</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1652383491"/>
      </p:ext>
    </p:extLst>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798500144"/>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2019/7/3</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3650028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00.xml.rels><?xml version="1.0" encoding="UTF-8" standalone="yes"?>
<Relationships xmlns="http://schemas.openxmlformats.org/package/2006/relationships"><Relationship Id="rId8" Type="http://schemas.openxmlformats.org/officeDocument/2006/relationships/slideLayout" Target="../slideLayouts/slideLayout1097.xml"/><Relationship Id="rId13" Type="http://schemas.openxmlformats.org/officeDocument/2006/relationships/image" Target="../media/image1.jpg"/><Relationship Id="rId3" Type="http://schemas.openxmlformats.org/officeDocument/2006/relationships/slideLayout" Target="../slideLayouts/slideLayout1092.xml"/><Relationship Id="rId7" Type="http://schemas.openxmlformats.org/officeDocument/2006/relationships/slideLayout" Target="../slideLayouts/slideLayout1096.xml"/><Relationship Id="rId12" Type="http://schemas.openxmlformats.org/officeDocument/2006/relationships/theme" Target="../theme/theme100.xml"/><Relationship Id="rId2" Type="http://schemas.openxmlformats.org/officeDocument/2006/relationships/slideLayout" Target="../slideLayouts/slideLayout1091.xml"/><Relationship Id="rId1" Type="http://schemas.openxmlformats.org/officeDocument/2006/relationships/slideLayout" Target="../slideLayouts/slideLayout1090.xml"/><Relationship Id="rId6" Type="http://schemas.openxmlformats.org/officeDocument/2006/relationships/slideLayout" Target="../slideLayouts/slideLayout1095.xml"/><Relationship Id="rId11" Type="http://schemas.openxmlformats.org/officeDocument/2006/relationships/slideLayout" Target="../slideLayouts/slideLayout1100.xml"/><Relationship Id="rId5" Type="http://schemas.openxmlformats.org/officeDocument/2006/relationships/slideLayout" Target="../slideLayouts/slideLayout1094.xml"/><Relationship Id="rId10" Type="http://schemas.openxmlformats.org/officeDocument/2006/relationships/slideLayout" Target="../slideLayouts/slideLayout1099.xml"/><Relationship Id="rId4" Type="http://schemas.openxmlformats.org/officeDocument/2006/relationships/slideLayout" Target="../slideLayouts/slideLayout1093.xml"/><Relationship Id="rId9" Type="http://schemas.openxmlformats.org/officeDocument/2006/relationships/slideLayout" Target="../slideLayouts/slideLayout1098.xml"/></Relationships>
</file>

<file path=ppt/slideMasters/_rels/slideMaster101.xml.rels><?xml version="1.0" encoding="UTF-8" standalone="yes"?>
<Relationships xmlns="http://schemas.openxmlformats.org/package/2006/relationships"><Relationship Id="rId8" Type="http://schemas.openxmlformats.org/officeDocument/2006/relationships/slideLayout" Target="../slideLayouts/slideLayout1108.xml"/><Relationship Id="rId13" Type="http://schemas.openxmlformats.org/officeDocument/2006/relationships/image" Target="../media/image1.jpg"/><Relationship Id="rId3" Type="http://schemas.openxmlformats.org/officeDocument/2006/relationships/slideLayout" Target="../slideLayouts/slideLayout1103.xml"/><Relationship Id="rId7" Type="http://schemas.openxmlformats.org/officeDocument/2006/relationships/slideLayout" Target="../slideLayouts/slideLayout1107.xml"/><Relationship Id="rId12" Type="http://schemas.openxmlformats.org/officeDocument/2006/relationships/theme" Target="../theme/theme101.xml"/><Relationship Id="rId2" Type="http://schemas.openxmlformats.org/officeDocument/2006/relationships/slideLayout" Target="../slideLayouts/slideLayout1102.xml"/><Relationship Id="rId1" Type="http://schemas.openxmlformats.org/officeDocument/2006/relationships/slideLayout" Target="../slideLayouts/slideLayout1101.xml"/><Relationship Id="rId6" Type="http://schemas.openxmlformats.org/officeDocument/2006/relationships/slideLayout" Target="../slideLayouts/slideLayout1106.xml"/><Relationship Id="rId11" Type="http://schemas.openxmlformats.org/officeDocument/2006/relationships/slideLayout" Target="../slideLayouts/slideLayout1111.xml"/><Relationship Id="rId5" Type="http://schemas.openxmlformats.org/officeDocument/2006/relationships/slideLayout" Target="../slideLayouts/slideLayout1105.xml"/><Relationship Id="rId10" Type="http://schemas.openxmlformats.org/officeDocument/2006/relationships/slideLayout" Target="../slideLayouts/slideLayout1110.xml"/><Relationship Id="rId4" Type="http://schemas.openxmlformats.org/officeDocument/2006/relationships/slideLayout" Target="../slideLayouts/slideLayout1104.xml"/><Relationship Id="rId9" Type="http://schemas.openxmlformats.org/officeDocument/2006/relationships/slideLayout" Target="../slideLayouts/slideLayout1109.xml"/></Relationships>
</file>

<file path=ppt/slideMasters/_rels/slideMaster102.xml.rels><?xml version="1.0" encoding="UTF-8" standalone="yes"?>
<Relationships xmlns="http://schemas.openxmlformats.org/package/2006/relationships"><Relationship Id="rId8" Type="http://schemas.openxmlformats.org/officeDocument/2006/relationships/slideLayout" Target="../slideLayouts/slideLayout1119.xml"/><Relationship Id="rId13" Type="http://schemas.openxmlformats.org/officeDocument/2006/relationships/image" Target="../media/image1.jpg"/><Relationship Id="rId3" Type="http://schemas.openxmlformats.org/officeDocument/2006/relationships/slideLayout" Target="../slideLayouts/slideLayout1114.xml"/><Relationship Id="rId7" Type="http://schemas.openxmlformats.org/officeDocument/2006/relationships/slideLayout" Target="../slideLayouts/slideLayout1118.xml"/><Relationship Id="rId12" Type="http://schemas.openxmlformats.org/officeDocument/2006/relationships/theme" Target="../theme/theme102.xml"/><Relationship Id="rId2" Type="http://schemas.openxmlformats.org/officeDocument/2006/relationships/slideLayout" Target="../slideLayouts/slideLayout1113.xml"/><Relationship Id="rId1" Type="http://schemas.openxmlformats.org/officeDocument/2006/relationships/slideLayout" Target="../slideLayouts/slideLayout1112.xml"/><Relationship Id="rId6" Type="http://schemas.openxmlformats.org/officeDocument/2006/relationships/slideLayout" Target="../slideLayouts/slideLayout1117.xml"/><Relationship Id="rId11" Type="http://schemas.openxmlformats.org/officeDocument/2006/relationships/slideLayout" Target="../slideLayouts/slideLayout1122.xml"/><Relationship Id="rId5" Type="http://schemas.openxmlformats.org/officeDocument/2006/relationships/slideLayout" Target="../slideLayouts/slideLayout1116.xml"/><Relationship Id="rId10" Type="http://schemas.openxmlformats.org/officeDocument/2006/relationships/slideLayout" Target="../slideLayouts/slideLayout1121.xml"/><Relationship Id="rId4" Type="http://schemas.openxmlformats.org/officeDocument/2006/relationships/slideLayout" Target="../slideLayouts/slideLayout1115.xml"/><Relationship Id="rId9" Type="http://schemas.openxmlformats.org/officeDocument/2006/relationships/slideLayout" Target="../slideLayouts/slideLayout1120.xml"/></Relationships>
</file>

<file path=ppt/slideMasters/_rels/slideMaster103.xml.rels><?xml version="1.0" encoding="UTF-8" standalone="yes"?>
<Relationships xmlns="http://schemas.openxmlformats.org/package/2006/relationships"><Relationship Id="rId8" Type="http://schemas.openxmlformats.org/officeDocument/2006/relationships/slideLayout" Target="../slideLayouts/slideLayout1130.xml"/><Relationship Id="rId13" Type="http://schemas.openxmlformats.org/officeDocument/2006/relationships/image" Target="../media/image1.jpg"/><Relationship Id="rId3" Type="http://schemas.openxmlformats.org/officeDocument/2006/relationships/slideLayout" Target="../slideLayouts/slideLayout1125.xml"/><Relationship Id="rId7" Type="http://schemas.openxmlformats.org/officeDocument/2006/relationships/slideLayout" Target="../slideLayouts/slideLayout1129.xml"/><Relationship Id="rId12" Type="http://schemas.openxmlformats.org/officeDocument/2006/relationships/theme" Target="../theme/theme103.xml"/><Relationship Id="rId2" Type="http://schemas.openxmlformats.org/officeDocument/2006/relationships/slideLayout" Target="../slideLayouts/slideLayout1124.xml"/><Relationship Id="rId1" Type="http://schemas.openxmlformats.org/officeDocument/2006/relationships/slideLayout" Target="../slideLayouts/slideLayout1123.xml"/><Relationship Id="rId6" Type="http://schemas.openxmlformats.org/officeDocument/2006/relationships/slideLayout" Target="../slideLayouts/slideLayout1128.xml"/><Relationship Id="rId11" Type="http://schemas.openxmlformats.org/officeDocument/2006/relationships/slideLayout" Target="../slideLayouts/slideLayout1133.xml"/><Relationship Id="rId5" Type="http://schemas.openxmlformats.org/officeDocument/2006/relationships/slideLayout" Target="../slideLayouts/slideLayout1127.xml"/><Relationship Id="rId10" Type="http://schemas.openxmlformats.org/officeDocument/2006/relationships/slideLayout" Target="../slideLayouts/slideLayout1132.xml"/><Relationship Id="rId4" Type="http://schemas.openxmlformats.org/officeDocument/2006/relationships/slideLayout" Target="../slideLayouts/slideLayout1126.xml"/><Relationship Id="rId9" Type="http://schemas.openxmlformats.org/officeDocument/2006/relationships/slideLayout" Target="../slideLayouts/slideLayout1131.xml"/></Relationships>
</file>

<file path=ppt/slideMasters/_rels/slideMaster104.xml.rels><?xml version="1.0" encoding="UTF-8" standalone="yes"?>
<Relationships xmlns="http://schemas.openxmlformats.org/package/2006/relationships"><Relationship Id="rId8" Type="http://schemas.openxmlformats.org/officeDocument/2006/relationships/slideLayout" Target="../slideLayouts/slideLayout1141.xml"/><Relationship Id="rId13" Type="http://schemas.openxmlformats.org/officeDocument/2006/relationships/image" Target="../media/image1.jpg"/><Relationship Id="rId3" Type="http://schemas.openxmlformats.org/officeDocument/2006/relationships/slideLayout" Target="../slideLayouts/slideLayout1136.xml"/><Relationship Id="rId7" Type="http://schemas.openxmlformats.org/officeDocument/2006/relationships/slideLayout" Target="../slideLayouts/slideLayout1140.xml"/><Relationship Id="rId12" Type="http://schemas.openxmlformats.org/officeDocument/2006/relationships/theme" Target="../theme/theme104.xml"/><Relationship Id="rId2" Type="http://schemas.openxmlformats.org/officeDocument/2006/relationships/slideLayout" Target="../slideLayouts/slideLayout1135.xml"/><Relationship Id="rId1" Type="http://schemas.openxmlformats.org/officeDocument/2006/relationships/slideLayout" Target="../slideLayouts/slideLayout1134.xml"/><Relationship Id="rId6" Type="http://schemas.openxmlformats.org/officeDocument/2006/relationships/slideLayout" Target="../slideLayouts/slideLayout1139.xml"/><Relationship Id="rId11" Type="http://schemas.openxmlformats.org/officeDocument/2006/relationships/slideLayout" Target="../slideLayouts/slideLayout1144.xml"/><Relationship Id="rId5" Type="http://schemas.openxmlformats.org/officeDocument/2006/relationships/slideLayout" Target="../slideLayouts/slideLayout1138.xml"/><Relationship Id="rId10" Type="http://schemas.openxmlformats.org/officeDocument/2006/relationships/slideLayout" Target="../slideLayouts/slideLayout1143.xml"/><Relationship Id="rId4" Type="http://schemas.openxmlformats.org/officeDocument/2006/relationships/slideLayout" Target="../slideLayouts/slideLayout1137.xml"/><Relationship Id="rId9" Type="http://schemas.openxmlformats.org/officeDocument/2006/relationships/slideLayout" Target="../slideLayouts/slideLayout1142.xml"/></Relationships>
</file>

<file path=ppt/slideMasters/_rels/slideMaster105.xml.rels><?xml version="1.0" encoding="UTF-8" standalone="yes"?>
<Relationships xmlns="http://schemas.openxmlformats.org/package/2006/relationships"><Relationship Id="rId8" Type="http://schemas.openxmlformats.org/officeDocument/2006/relationships/slideLayout" Target="../slideLayouts/slideLayout1152.xml"/><Relationship Id="rId13" Type="http://schemas.openxmlformats.org/officeDocument/2006/relationships/image" Target="../media/image1.jpg"/><Relationship Id="rId3" Type="http://schemas.openxmlformats.org/officeDocument/2006/relationships/slideLayout" Target="../slideLayouts/slideLayout1147.xml"/><Relationship Id="rId7" Type="http://schemas.openxmlformats.org/officeDocument/2006/relationships/slideLayout" Target="../slideLayouts/slideLayout1151.xml"/><Relationship Id="rId12" Type="http://schemas.openxmlformats.org/officeDocument/2006/relationships/theme" Target="../theme/theme105.xml"/><Relationship Id="rId2" Type="http://schemas.openxmlformats.org/officeDocument/2006/relationships/slideLayout" Target="../slideLayouts/slideLayout1146.xml"/><Relationship Id="rId1" Type="http://schemas.openxmlformats.org/officeDocument/2006/relationships/slideLayout" Target="../slideLayouts/slideLayout1145.xml"/><Relationship Id="rId6" Type="http://schemas.openxmlformats.org/officeDocument/2006/relationships/slideLayout" Target="../slideLayouts/slideLayout1150.xml"/><Relationship Id="rId11" Type="http://schemas.openxmlformats.org/officeDocument/2006/relationships/slideLayout" Target="../slideLayouts/slideLayout1155.xml"/><Relationship Id="rId5" Type="http://schemas.openxmlformats.org/officeDocument/2006/relationships/slideLayout" Target="../slideLayouts/slideLayout1149.xml"/><Relationship Id="rId10" Type="http://schemas.openxmlformats.org/officeDocument/2006/relationships/slideLayout" Target="../slideLayouts/slideLayout1154.xml"/><Relationship Id="rId4" Type="http://schemas.openxmlformats.org/officeDocument/2006/relationships/slideLayout" Target="../slideLayouts/slideLayout1148.xml"/><Relationship Id="rId9" Type="http://schemas.openxmlformats.org/officeDocument/2006/relationships/slideLayout" Target="../slideLayouts/slideLayout1153.xml"/><Relationship Id="rId14" Type="http://schemas.openxmlformats.org/officeDocument/2006/relationships/image" Target="../media/image8.jpeg"/></Relationships>
</file>

<file path=ppt/slideMasters/_rels/slideMaster106.xml.rels><?xml version="1.0" encoding="UTF-8" standalone="yes"?>
<Relationships xmlns="http://schemas.openxmlformats.org/package/2006/relationships"><Relationship Id="rId8" Type="http://schemas.openxmlformats.org/officeDocument/2006/relationships/slideLayout" Target="../slideLayouts/slideLayout1163.xml"/><Relationship Id="rId13" Type="http://schemas.openxmlformats.org/officeDocument/2006/relationships/image" Target="../media/image1.jpg"/><Relationship Id="rId3" Type="http://schemas.openxmlformats.org/officeDocument/2006/relationships/slideLayout" Target="../slideLayouts/slideLayout1158.xml"/><Relationship Id="rId7" Type="http://schemas.openxmlformats.org/officeDocument/2006/relationships/slideLayout" Target="../slideLayouts/slideLayout1162.xml"/><Relationship Id="rId12" Type="http://schemas.openxmlformats.org/officeDocument/2006/relationships/theme" Target="../theme/theme106.xml"/><Relationship Id="rId2" Type="http://schemas.openxmlformats.org/officeDocument/2006/relationships/slideLayout" Target="../slideLayouts/slideLayout1157.xml"/><Relationship Id="rId1" Type="http://schemas.openxmlformats.org/officeDocument/2006/relationships/slideLayout" Target="../slideLayouts/slideLayout1156.xml"/><Relationship Id="rId6" Type="http://schemas.openxmlformats.org/officeDocument/2006/relationships/slideLayout" Target="../slideLayouts/slideLayout1161.xml"/><Relationship Id="rId11" Type="http://schemas.openxmlformats.org/officeDocument/2006/relationships/slideLayout" Target="../slideLayouts/slideLayout1166.xml"/><Relationship Id="rId5" Type="http://schemas.openxmlformats.org/officeDocument/2006/relationships/slideLayout" Target="../slideLayouts/slideLayout1160.xml"/><Relationship Id="rId10" Type="http://schemas.openxmlformats.org/officeDocument/2006/relationships/slideLayout" Target="../slideLayouts/slideLayout1165.xml"/><Relationship Id="rId4" Type="http://schemas.openxmlformats.org/officeDocument/2006/relationships/slideLayout" Target="../slideLayouts/slideLayout1159.xml"/><Relationship Id="rId9" Type="http://schemas.openxmlformats.org/officeDocument/2006/relationships/slideLayout" Target="../slideLayouts/slideLayout1164.xml"/></Relationships>
</file>

<file path=ppt/slideMasters/_rels/slideMaster107.xml.rels><?xml version="1.0" encoding="UTF-8" standalone="yes"?>
<Relationships xmlns="http://schemas.openxmlformats.org/package/2006/relationships"><Relationship Id="rId8" Type="http://schemas.openxmlformats.org/officeDocument/2006/relationships/slideLayout" Target="../slideLayouts/slideLayout1174.xml"/><Relationship Id="rId13" Type="http://schemas.openxmlformats.org/officeDocument/2006/relationships/image" Target="../media/image1.jpg"/><Relationship Id="rId3" Type="http://schemas.openxmlformats.org/officeDocument/2006/relationships/slideLayout" Target="../slideLayouts/slideLayout1169.xml"/><Relationship Id="rId7" Type="http://schemas.openxmlformats.org/officeDocument/2006/relationships/slideLayout" Target="../slideLayouts/slideLayout1173.xml"/><Relationship Id="rId12" Type="http://schemas.openxmlformats.org/officeDocument/2006/relationships/theme" Target="../theme/theme107.xml"/><Relationship Id="rId2" Type="http://schemas.openxmlformats.org/officeDocument/2006/relationships/slideLayout" Target="../slideLayouts/slideLayout1168.xml"/><Relationship Id="rId1" Type="http://schemas.openxmlformats.org/officeDocument/2006/relationships/slideLayout" Target="../slideLayouts/slideLayout1167.xml"/><Relationship Id="rId6" Type="http://schemas.openxmlformats.org/officeDocument/2006/relationships/slideLayout" Target="../slideLayouts/slideLayout1172.xml"/><Relationship Id="rId11" Type="http://schemas.openxmlformats.org/officeDocument/2006/relationships/slideLayout" Target="../slideLayouts/slideLayout1177.xml"/><Relationship Id="rId5" Type="http://schemas.openxmlformats.org/officeDocument/2006/relationships/slideLayout" Target="../slideLayouts/slideLayout1171.xml"/><Relationship Id="rId10" Type="http://schemas.openxmlformats.org/officeDocument/2006/relationships/slideLayout" Target="../slideLayouts/slideLayout1176.xml"/><Relationship Id="rId4" Type="http://schemas.openxmlformats.org/officeDocument/2006/relationships/slideLayout" Target="../slideLayouts/slideLayout1170.xml"/><Relationship Id="rId9" Type="http://schemas.openxmlformats.org/officeDocument/2006/relationships/slideLayout" Target="../slideLayouts/slideLayout1175.xml"/></Relationships>
</file>

<file path=ppt/slideMasters/_rels/slideMaster108.xml.rels><?xml version="1.0" encoding="UTF-8" standalone="yes"?>
<Relationships xmlns="http://schemas.openxmlformats.org/package/2006/relationships"><Relationship Id="rId8" Type="http://schemas.openxmlformats.org/officeDocument/2006/relationships/slideLayout" Target="../slideLayouts/slideLayout1185.xml"/><Relationship Id="rId13" Type="http://schemas.openxmlformats.org/officeDocument/2006/relationships/image" Target="../media/image1.jpg"/><Relationship Id="rId3" Type="http://schemas.openxmlformats.org/officeDocument/2006/relationships/slideLayout" Target="../slideLayouts/slideLayout1180.xml"/><Relationship Id="rId7" Type="http://schemas.openxmlformats.org/officeDocument/2006/relationships/slideLayout" Target="../slideLayouts/slideLayout1184.xml"/><Relationship Id="rId12" Type="http://schemas.openxmlformats.org/officeDocument/2006/relationships/theme" Target="../theme/theme108.xml"/><Relationship Id="rId2" Type="http://schemas.openxmlformats.org/officeDocument/2006/relationships/slideLayout" Target="../slideLayouts/slideLayout1179.xml"/><Relationship Id="rId1" Type="http://schemas.openxmlformats.org/officeDocument/2006/relationships/slideLayout" Target="../slideLayouts/slideLayout1178.xml"/><Relationship Id="rId6" Type="http://schemas.openxmlformats.org/officeDocument/2006/relationships/slideLayout" Target="../slideLayouts/slideLayout1183.xml"/><Relationship Id="rId11" Type="http://schemas.openxmlformats.org/officeDocument/2006/relationships/slideLayout" Target="../slideLayouts/slideLayout1188.xml"/><Relationship Id="rId5" Type="http://schemas.openxmlformats.org/officeDocument/2006/relationships/slideLayout" Target="../slideLayouts/slideLayout1182.xml"/><Relationship Id="rId10" Type="http://schemas.openxmlformats.org/officeDocument/2006/relationships/slideLayout" Target="../slideLayouts/slideLayout1187.xml"/><Relationship Id="rId4" Type="http://schemas.openxmlformats.org/officeDocument/2006/relationships/slideLayout" Target="../slideLayouts/slideLayout1181.xml"/><Relationship Id="rId9" Type="http://schemas.openxmlformats.org/officeDocument/2006/relationships/slideLayout" Target="../slideLayouts/slideLayout1186.xml"/></Relationships>
</file>

<file path=ppt/slideMasters/_rels/slideMaster109.xml.rels><?xml version="1.0" encoding="UTF-8" standalone="yes"?>
<Relationships xmlns="http://schemas.openxmlformats.org/package/2006/relationships"><Relationship Id="rId8" Type="http://schemas.openxmlformats.org/officeDocument/2006/relationships/slideLayout" Target="../slideLayouts/slideLayout1196.xml"/><Relationship Id="rId13" Type="http://schemas.openxmlformats.org/officeDocument/2006/relationships/image" Target="../media/image1.jpg"/><Relationship Id="rId3" Type="http://schemas.openxmlformats.org/officeDocument/2006/relationships/slideLayout" Target="../slideLayouts/slideLayout1191.xml"/><Relationship Id="rId7" Type="http://schemas.openxmlformats.org/officeDocument/2006/relationships/slideLayout" Target="../slideLayouts/slideLayout1195.xml"/><Relationship Id="rId12" Type="http://schemas.openxmlformats.org/officeDocument/2006/relationships/theme" Target="../theme/theme109.xml"/><Relationship Id="rId2" Type="http://schemas.openxmlformats.org/officeDocument/2006/relationships/slideLayout" Target="../slideLayouts/slideLayout1190.xml"/><Relationship Id="rId1" Type="http://schemas.openxmlformats.org/officeDocument/2006/relationships/slideLayout" Target="../slideLayouts/slideLayout1189.xml"/><Relationship Id="rId6" Type="http://schemas.openxmlformats.org/officeDocument/2006/relationships/slideLayout" Target="../slideLayouts/slideLayout1194.xml"/><Relationship Id="rId11" Type="http://schemas.openxmlformats.org/officeDocument/2006/relationships/slideLayout" Target="../slideLayouts/slideLayout1199.xml"/><Relationship Id="rId5" Type="http://schemas.openxmlformats.org/officeDocument/2006/relationships/slideLayout" Target="../slideLayouts/slideLayout1193.xml"/><Relationship Id="rId10" Type="http://schemas.openxmlformats.org/officeDocument/2006/relationships/slideLayout" Target="../slideLayouts/slideLayout1198.xml"/><Relationship Id="rId4" Type="http://schemas.openxmlformats.org/officeDocument/2006/relationships/slideLayout" Target="../slideLayouts/slideLayout1192.xml"/><Relationship Id="rId9" Type="http://schemas.openxmlformats.org/officeDocument/2006/relationships/slideLayout" Target="../slideLayouts/slideLayout11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0.xml.rels><?xml version="1.0" encoding="UTF-8" standalone="yes"?>
<Relationships xmlns="http://schemas.openxmlformats.org/package/2006/relationships"><Relationship Id="rId8" Type="http://schemas.openxmlformats.org/officeDocument/2006/relationships/slideLayout" Target="../slideLayouts/slideLayout1207.xml"/><Relationship Id="rId13" Type="http://schemas.openxmlformats.org/officeDocument/2006/relationships/image" Target="../media/image1.jpg"/><Relationship Id="rId3" Type="http://schemas.openxmlformats.org/officeDocument/2006/relationships/slideLayout" Target="../slideLayouts/slideLayout1202.xml"/><Relationship Id="rId7" Type="http://schemas.openxmlformats.org/officeDocument/2006/relationships/slideLayout" Target="../slideLayouts/slideLayout1206.xml"/><Relationship Id="rId12" Type="http://schemas.openxmlformats.org/officeDocument/2006/relationships/theme" Target="../theme/theme110.xml"/><Relationship Id="rId2" Type="http://schemas.openxmlformats.org/officeDocument/2006/relationships/slideLayout" Target="../slideLayouts/slideLayout1201.xml"/><Relationship Id="rId1" Type="http://schemas.openxmlformats.org/officeDocument/2006/relationships/slideLayout" Target="../slideLayouts/slideLayout1200.xml"/><Relationship Id="rId6" Type="http://schemas.openxmlformats.org/officeDocument/2006/relationships/slideLayout" Target="../slideLayouts/slideLayout1205.xml"/><Relationship Id="rId11" Type="http://schemas.openxmlformats.org/officeDocument/2006/relationships/slideLayout" Target="../slideLayouts/slideLayout1210.xml"/><Relationship Id="rId5" Type="http://schemas.openxmlformats.org/officeDocument/2006/relationships/slideLayout" Target="../slideLayouts/slideLayout1204.xml"/><Relationship Id="rId10" Type="http://schemas.openxmlformats.org/officeDocument/2006/relationships/slideLayout" Target="../slideLayouts/slideLayout1209.xml"/><Relationship Id="rId4" Type="http://schemas.openxmlformats.org/officeDocument/2006/relationships/slideLayout" Target="../slideLayouts/slideLayout1203.xml"/><Relationship Id="rId9" Type="http://schemas.openxmlformats.org/officeDocument/2006/relationships/slideLayout" Target="../slideLayouts/slideLayout1208.xml"/><Relationship Id="rId14" Type="http://schemas.openxmlformats.org/officeDocument/2006/relationships/image" Target="../media/image2.png"/></Relationships>
</file>

<file path=ppt/slideMasters/_rels/slideMaster111.xml.rels><?xml version="1.0" encoding="UTF-8" standalone="yes"?>
<Relationships xmlns="http://schemas.openxmlformats.org/package/2006/relationships"><Relationship Id="rId8" Type="http://schemas.openxmlformats.org/officeDocument/2006/relationships/slideLayout" Target="../slideLayouts/slideLayout1218.xml"/><Relationship Id="rId13" Type="http://schemas.openxmlformats.org/officeDocument/2006/relationships/image" Target="../media/image1.jpg"/><Relationship Id="rId3" Type="http://schemas.openxmlformats.org/officeDocument/2006/relationships/slideLayout" Target="../slideLayouts/slideLayout1213.xml"/><Relationship Id="rId7" Type="http://schemas.openxmlformats.org/officeDocument/2006/relationships/slideLayout" Target="../slideLayouts/slideLayout1217.xml"/><Relationship Id="rId12" Type="http://schemas.openxmlformats.org/officeDocument/2006/relationships/theme" Target="../theme/theme111.xml"/><Relationship Id="rId2" Type="http://schemas.openxmlformats.org/officeDocument/2006/relationships/slideLayout" Target="../slideLayouts/slideLayout1212.xml"/><Relationship Id="rId1" Type="http://schemas.openxmlformats.org/officeDocument/2006/relationships/slideLayout" Target="../slideLayouts/slideLayout1211.xml"/><Relationship Id="rId6" Type="http://schemas.openxmlformats.org/officeDocument/2006/relationships/slideLayout" Target="../slideLayouts/slideLayout1216.xml"/><Relationship Id="rId11" Type="http://schemas.openxmlformats.org/officeDocument/2006/relationships/slideLayout" Target="../slideLayouts/slideLayout1221.xml"/><Relationship Id="rId5" Type="http://schemas.openxmlformats.org/officeDocument/2006/relationships/slideLayout" Target="../slideLayouts/slideLayout1215.xml"/><Relationship Id="rId15" Type="http://schemas.openxmlformats.org/officeDocument/2006/relationships/image" Target="../media/image4.png"/><Relationship Id="rId10" Type="http://schemas.openxmlformats.org/officeDocument/2006/relationships/slideLayout" Target="../slideLayouts/slideLayout1220.xml"/><Relationship Id="rId4" Type="http://schemas.openxmlformats.org/officeDocument/2006/relationships/slideLayout" Target="../slideLayouts/slideLayout1214.xml"/><Relationship Id="rId9" Type="http://schemas.openxmlformats.org/officeDocument/2006/relationships/slideLayout" Target="../slideLayouts/slideLayout1219.xml"/><Relationship Id="rId14" Type="http://schemas.openxmlformats.org/officeDocument/2006/relationships/image" Target="../media/image3.png"/></Relationships>
</file>

<file path=ppt/slideMasters/_rels/slideMaster112.xml.rels><?xml version="1.0" encoding="UTF-8" standalone="yes"?>
<Relationships xmlns="http://schemas.openxmlformats.org/package/2006/relationships"><Relationship Id="rId8" Type="http://schemas.openxmlformats.org/officeDocument/2006/relationships/slideLayout" Target="../slideLayouts/slideLayout1229.xml"/><Relationship Id="rId13" Type="http://schemas.openxmlformats.org/officeDocument/2006/relationships/image" Target="../media/image1.jpg"/><Relationship Id="rId3" Type="http://schemas.openxmlformats.org/officeDocument/2006/relationships/slideLayout" Target="../slideLayouts/slideLayout1224.xml"/><Relationship Id="rId7" Type="http://schemas.openxmlformats.org/officeDocument/2006/relationships/slideLayout" Target="../slideLayouts/slideLayout1228.xml"/><Relationship Id="rId12" Type="http://schemas.openxmlformats.org/officeDocument/2006/relationships/theme" Target="../theme/theme112.xml"/><Relationship Id="rId2" Type="http://schemas.openxmlformats.org/officeDocument/2006/relationships/slideLayout" Target="../slideLayouts/slideLayout1223.xml"/><Relationship Id="rId1" Type="http://schemas.openxmlformats.org/officeDocument/2006/relationships/slideLayout" Target="../slideLayouts/slideLayout1222.xml"/><Relationship Id="rId6" Type="http://schemas.openxmlformats.org/officeDocument/2006/relationships/slideLayout" Target="../slideLayouts/slideLayout1227.xml"/><Relationship Id="rId11" Type="http://schemas.openxmlformats.org/officeDocument/2006/relationships/slideLayout" Target="../slideLayouts/slideLayout1232.xml"/><Relationship Id="rId5" Type="http://schemas.openxmlformats.org/officeDocument/2006/relationships/slideLayout" Target="../slideLayouts/slideLayout1226.xml"/><Relationship Id="rId10" Type="http://schemas.openxmlformats.org/officeDocument/2006/relationships/slideLayout" Target="../slideLayouts/slideLayout1231.xml"/><Relationship Id="rId4" Type="http://schemas.openxmlformats.org/officeDocument/2006/relationships/slideLayout" Target="../slideLayouts/slideLayout1225.xml"/><Relationship Id="rId9" Type="http://schemas.openxmlformats.org/officeDocument/2006/relationships/slideLayout" Target="../slideLayouts/slideLayout1230.xml"/></Relationships>
</file>

<file path=ppt/slideMasters/_rels/slideMaster113.xml.rels><?xml version="1.0" encoding="UTF-8" standalone="yes"?>
<Relationships xmlns="http://schemas.openxmlformats.org/package/2006/relationships"><Relationship Id="rId8" Type="http://schemas.openxmlformats.org/officeDocument/2006/relationships/slideLayout" Target="../slideLayouts/slideLayout1240.xml"/><Relationship Id="rId13" Type="http://schemas.openxmlformats.org/officeDocument/2006/relationships/image" Target="../media/image1.jpg"/><Relationship Id="rId3" Type="http://schemas.openxmlformats.org/officeDocument/2006/relationships/slideLayout" Target="../slideLayouts/slideLayout1235.xml"/><Relationship Id="rId7" Type="http://schemas.openxmlformats.org/officeDocument/2006/relationships/slideLayout" Target="../slideLayouts/slideLayout1239.xml"/><Relationship Id="rId12" Type="http://schemas.openxmlformats.org/officeDocument/2006/relationships/theme" Target="../theme/theme113.xml"/><Relationship Id="rId2" Type="http://schemas.openxmlformats.org/officeDocument/2006/relationships/slideLayout" Target="../slideLayouts/slideLayout1234.xml"/><Relationship Id="rId1" Type="http://schemas.openxmlformats.org/officeDocument/2006/relationships/slideLayout" Target="../slideLayouts/slideLayout1233.xml"/><Relationship Id="rId6" Type="http://schemas.openxmlformats.org/officeDocument/2006/relationships/slideLayout" Target="../slideLayouts/slideLayout1238.xml"/><Relationship Id="rId11" Type="http://schemas.openxmlformats.org/officeDocument/2006/relationships/slideLayout" Target="../slideLayouts/slideLayout1243.xml"/><Relationship Id="rId5" Type="http://schemas.openxmlformats.org/officeDocument/2006/relationships/slideLayout" Target="../slideLayouts/slideLayout1237.xml"/><Relationship Id="rId10" Type="http://schemas.openxmlformats.org/officeDocument/2006/relationships/slideLayout" Target="../slideLayouts/slideLayout1242.xml"/><Relationship Id="rId4" Type="http://schemas.openxmlformats.org/officeDocument/2006/relationships/slideLayout" Target="../slideLayouts/slideLayout1236.xml"/><Relationship Id="rId9" Type="http://schemas.openxmlformats.org/officeDocument/2006/relationships/slideLayout" Target="../slideLayouts/slideLayout1241.xml"/></Relationships>
</file>

<file path=ppt/slideMasters/_rels/slideMaster114.xml.rels><?xml version="1.0" encoding="UTF-8" standalone="yes"?>
<Relationships xmlns="http://schemas.openxmlformats.org/package/2006/relationships"><Relationship Id="rId8" Type="http://schemas.openxmlformats.org/officeDocument/2006/relationships/slideLayout" Target="../slideLayouts/slideLayout1251.xml"/><Relationship Id="rId13" Type="http://schemas.openxmlformats.org/officeDocument/2006/relationships/image" Target="../media/image1.jpg"/><Relationship Id="rId3" Type="http://schemas.openxmlformats.org/officeDocument/2006/relationships/slideLayout" Target="../slideLayouts/slideLayout1246.xml"/><Relationship Id="rId7" Type="http://schemas.openxmlformats.org/officeDocument/2006/relationships/slideLayout" Target="../slideLayouts/slideLayout1250.xml"/><Relationship Id="rId12" Type="http://schemas.openxmlformats.org/officeDocument/2006/relationships/theme" Target="../theme/theme114.xml"/><Relationship Id="rId2" Type="http://schemas.openxmlformats.org/officeDocument/2006/relationships/slideLayout" Target="../slideLayouts/slideLayout1245.xml"/><Relationship Id="rId1" Type="http://schemas.openxmlformats.org/officeDocument/2006/relationships/slideLayout" Target="../slideLayouts/slideLayout1244.xml"/><Relationship Id="rId6" Type="http://schemas.openxmlformats.org/officeDocument/2006/relationships/slideLayout" Target="../slideLayouts/slideLayout1249.xml"/><Relationship Id="rId11" Type="http://schemas.openxmlformats.org/officeDocument/2006/relationships/slideLayout" Target="../slideLayouts/slideLayout1254.xml"/><Relationship Id="rId5" Type="http://schemas.openxmlformats.org/officeDocument/2006/relationships/slideLayout" Target="../slideLayouts/slideLayout1248.xml"/><Relationship Id="rId10" Type="http://schemas.openxmlformats.org/officeDocument/2006/relationships/slideLayout" Target="../slideLayouts/slideLayout1253.xml"/><Relationship Id="rId4" Type="http://schemas.openxmlformats.org/officeDocument/2006/relationships/slideLayout" Target="../slideLayouts/slideLayout1247.xml"/><Relationship Id="rId9" Type="http://schemas.openxmlformats.org/officeDocument/2006/relationships/slideLayout" Target="../slideLayouts/slideLayout1252.xml"/><Relationship Id="rId14" Type="http://schemas.openxmlformats.org/officeDocument/2006/relationships/image" Target="../media/image5.png"/></Relationships>
</file>

<file path=ppt/slideMasters/_rels/slideMaster115.xml.rels><?xml version="1.0" encoding="UTF-8" standalone="yes"?>
<Relationships xmlns="http://schemas.openxmlformats.org/package/2006/relationships"><Relationship Id="rId8" Type="http://schemas.openxmlformats.org/officeDocument/2006/relationships/slideLayout" Target="../slideLayouts/slideLayout1262.xml"/><Relationship Id="rId13" Type="http://schemas.openxmlformats.org/officeDocument/2006/relationships/image" Target="../media/image1.jpg"/><Relationship Id="rId3" Type="http://schemas.openxmlformats.org/officeDocument/2006/relationships/slideLayout" Target="../slideLayouts/slideLayout1257.xml"/><Relationship Id="rId7" Type="http://schemas.openxmlformats.org/officeDocument/2006/relationships/slideLayout" Target="../slideLayouts/slideLayout1261.xml"/><Relationship Id="rId12" Type="http://schemas.openxmlformats.org/officeDocument/2006/relationships/theme" Target="../theme/theme115.xml"/><Relationship Id="rId2" Type="http://schemas.openxmlformats.org/officeDocument/2006/relationships/slideLayout" Target="../slideLayouts/slideLayout1256.xml"/><Relationship Id="rId1" Type="http://schemas.openxmlformats.org/officeDocument/2006/relationships/slideLayout" Target="../slideLayouts/slideLayout1255.xml"/><Relationship Id="rId6" Type="http://schemas.openxmlformats.org/officeDocument/2006/relationships/slideLayout" Target="../slideLayouts/slideLayout1260.xml"/><Relationship Id="rId11" Type="http://schemas.openxmlformats.org/officeDocument/2006/relationships/slideLayout" Target="../slideLayouts/slideLayout1265.xml"/><Relationship Id="rId5" Type="http://schemas.openxmlformats.org/officeDocument/2006/relationships/slideLayout" Target="../slideLayouts/slideLayout1259.xml"/><Relationship Id="rId10" Type="http://schemas.openxmlformats.org/officeDocument/2006/relationships/slideLayout" Target="../slideLayouts/slideLayout1264.xml"/><Relationship Id="rId4" Type="http://schemas.openxmlformats.org/officeDocument/2006/relationships/slideLayout" Target="../slideLayouts/slideLayout1258.xml"/><Relationship Id="rId9" Type="http://schemas.openxmlformats.org/officeDocument/2006/relationships/slideLayout" Target="../slideLayouts/slideLayout1263.xml"/></Relationships>
</file>

<file path=ppt/slideMasters/_rels/slideMaster116.xml.rels><?xml version="1.0" encoding="UTF-8" standalone="yes"?>
<Relationships xmlns="http://schemas.openxmlformats.org/package/2006/relationships"><Relationship Id="rId8" Type="http://schemas.openxmlformats.org/officeDocument/2006/relationships/slideLayout" Target="../slideLayouts/slideLayout1273.xml"/><Relationship Id="rId13" Type="http://schemas.openxmlformats.org/officeDocument/2006/relationships/image" Target="../media/image1.jpg"/><Relationship Id="rId3" Type="http://schemas.openxmlformats.org/officeDocument/2006/relationships/slideLayout" Target="../slideLayouts/slideLayout1268.xml"/><Relationship Id="rId7" Type="http://schemas.openxmlformats.org/officeDocument/2006/relationships/slideLayout" Target="../slideLayouts/slideLayout1272.xml"/><Relationship Id="rId12" Type="http://schemas.openxmlformats.org/officeDocument/2006/relationships/theme" Target="../theme/theme116.xml"/><Relationship Id="rId2" Type="http://schemas.openxmlformats.org/officeDocument/2006/relationships/slideLayout" Target="../slideLayouts/slideLayout1267.xml"/><Relationship Id="rId1" Type="http://schemas.openxmlformats.org/officeDocument/2006/relationships/slideLayout" Target="../slideLayouts/slideLayout1266.xml"/><Relationship Id="rId6" Type="http://schemas.openxmlformats.org/officeDocument/2006/relationships/slideLayout" Target="../slideLayouts/slideLayout1271.xml"/><Relationship Id="rId11" Type="http://schemas.openxmlformats.org/officeDocument/2006/relationships/slideLayout" Target="../slideLayouts/slideLayout1276.xml"/><Relationship Id="rId5" Type="http://schemas.openxmlformats.org/officeDocument/2006/relationships/slideLayout" Target="../slideLayouts/slideLayout1270.xml"/><Relationship Id="rId10" Type="http://schemas.openxmlformats.org/officeDocument/2006/relationships/slideLayout" Target="../slideLayouts/slideLayout1275.xml"/><Relationship Id="rId4" Type="http://schemas.openxmlformats.org/officeDocument/2006/relationships/slideLayout" Target="../slideLayouts/slideLayout1269.xml"/><Relationship Id="rId9" Type="http://schemas.openxmlformats.org/officeDocument/2006/relationships/slideLayout" Target="../slideLayouts/slideLayout1274.xml"/></Relationships>
</file>

<file path=ppt/slideMasters/_rels/slideMaster117.xml.rels><?xml version="1.0" encoding="UTF-8" standalone="yes"?>
<Relationships xmlns="http://schemas.openxmlformats.org/package/2006/relationships"><Relationship Id="rId8" Type="http://schemas.openxmlformats.org/officeDocument/2006/relationships/slideLayout" Target="../slideLayouts/slideLayout1284.xml"/><Relationship Id="rId13" Type="http://schemas.openxmlformats.org/officeDocument/2006/relationships/image" Target="../media/image1.jpg"/><Relationship Id="rId3" Type="http://schemas.openxmlformats.org/officeDocument/2006/relationships/slideLayout" Target="../slideLayouts/slideLayout1279.xml"/><Relationship Id="rId7" Type="http://schemas.openxmlformats.org/officeDocument/2006/relationships/slideLayout" Target="../slideLayouts/slideLayout1283.xml"/><Relationship Id="rId12" Type="http://schemas.openxmlformats.org/officeDocument/2006/relationships/theme" Target="../theme/theme117.xml"/><Relationship Id="rId2" Type="http://schemas.openxmlformats.org/officeDocument/2006/relationships/slideLayout" Target="../slideLayouts/slideLayout1278.xml"/><Relationship Id="rId1" Type="http://schemas.openxmlformats.org/officeDocument/2006/relationships/slideLayout" Target="../slideLayouts/slideLayout1277.xml"/><Relationship Id="rId6" Type="http://schemas.openxmlformats.org/officeDocument/2006/relationships/slideLayout" Target="../slideLayouts/slideLayout1282.xml"/><Relationship Id="rId11" Type="http://schemas.openxmlformats.org/officeDocument/2006/relationships/slideLayout" Target="../slideLayouts/slideLayout1287.xml"/><Relationship Id="rId5" Type="http://schemas.openxmlformats.org/officeDocument/2006/relationships/slideLayout" Target="../slideLayouts/slideLayout1281.xml"/><Relationship Id="rId10" Type="http://schemas.openxmlformats.org/officeDocument/2006/relationships/slideLayout" Target="../slideLayouts/slideLayout1286.xml"/><Relationship Id="rId4" Type="http://schemas.openxmlformats.org/officeDocument/2006/relationships/slideLayout" Target="../slideLayouts/slideLayout1280.xml"/><Relationship Id="rId9" Type="http://schemas.openxmlformats.org/officeDocument/2006/relationships/slideLayout" Target="../slideLayouts/slideLayout1285.xml"/></Relationships>
</file>

<file path=ppt/slideMasters/_rels/slideMaster118.xml.rels><?xml version="1.0" encoding="UTF-8" standalone="yes"?>
<Relationships xmlns="http://schemas.openxmlformats.org/package/2006/relationships"><Relationship Id="rId8" Type="http://schemas.openxmlformats.org/officeDocument/2006/relationships/slideLayout" Target="../slideLayouts/slideLayout1295.xml"/><Relationship Id="rId13" Type="http://schemas.openxmlformats.org/officeDocument/2006/relationships/image" Target="../media/image1.jpg"/><Relationship Id="rId3" Type="http://schemas.openxmlformats.org/officeDocument/2006/relationships/slideLayout" Target="../slideLayouts/slideLayout1290.xml"/><Relationship Id="rId7" Type="http://schemas.openxmlformats.org/officeDocument/2006/relationships/slideLayout" Target="../slideLayouts/slideLayout1294.xml"/><Relationship Id="rId12" Type="http://schemas.openxmlformats.org/officeDocument/2006/relationships/theme" Target="../theme/theme118.xml"/><Relationship Id="rId2" Type="http://schemas.openxmlformats.org/officeDocument/2006/relationships/slideLayout" Target="../slideLayouts/slideLayout1289.xml"/><Relationship Id="rId1" Type="http://schemas.openxmlformats.org/officeDocument/2006/relationships/slideLayout" Target="../slideLayouts/slideLayout1288.xml"/><Relationship Id="rId6" Type="http://schemas.openxmlformats.org/officeDocument/2006/relationships/slideLayout" Target="../slideLayouts/slideLayout1293.xml"/><Relationship Id="rId11" Type="http://schemas.openxmlformats.org/officeDocument/2006/relationships/slideLayout" Target="../slideLayouts/slideLayout1298.xml"/><Relationship Id="rId5" Type="http://schemas.openxmlformats.org/officeDocument/2006/relationships/slideLayout" Target="../slideLayouts/slideLayout1292.xml"/><Relationship Id="rId10" Type="http://schemas.openxmlformats.org/officeDocument/2006/relationships/slideLayout" Target="../slideLayouts/slideLayout1297.xml"/><Relationship Id="rId4" Type="http://schemas.openxmlformats.org/officeDocument/2006/relationships/slideLayout" Target="../slideLayouts/slideLayout1291.xml"/><Relationship Id="rId9" Type="http://schemas.openxmlformats.org/officeDocument/2006/relationships/slideLayout" Target="../slideLayouts/slideLayout1296.xml"/></Relationships>
</file>

<file path=ppt/slideMasters/_rels/slideMaster119.xml.rels><?xml version="1.0" encoding="UTF-8" standalone="yes"?>
<Relationships xmlns="http://schemas.openxmlformats.org/package/2006/relationships"><Relationship Id="rId8" Type="http://schemas.openxmlformats.org/officeDocument/2006/relationships/slideLayout" Target="../slideLayouts/slideLayout1306.xml"/><Relationship Id="rId13" Type="http://schemas.openxmlformats.org/officeDocument/2006/relationships/image" Target="../media/image1.jpg"/><Relationship Id="rId3" Type="http://schemas.openxmlformats.org/officeDocument/2006/relationships/slideLayout" Target="../slideLayouts/slideLayout1301.xml"/><Relationship Id="rId7" Type="http://schemas.openxmlformats.org/officeDocument/2006/relationships/slideLayout" Target="../slideLayouts/slideLayout1305.xml"/><Relationship Id="rId12" Type="http://schemas.openxmlformats.org/officeDocument/2006/relationships/theme" Target="../theme/theme119.xml"/><Relationship Id="rId2" Type="http://schemas.openxmlformats.org/officeDocument/2006/relationships/slideLayout" Target="../slideLayouts/slideLayout1300.xml"/><Relationship Id="rId1" Type="http://schemas.openxmlformats.org/officeDocument/2006/relationships/slideLayout" Target="../slideLayouts/slideLayout1299.xml"/><Relationship Id="rId6" Type="http://schemas.openxmlformats.org/officeDocument/2006/relationships/slideLayout" Target="../slideLayouts/slideLayout1304.xml"/><Relationship Id="rId11" Type="http://schemas.openxmlformats.org/officeDocument/2006/relationships/slideLayout" Target="../slideLayouts/slideLayout1309.xml"/><Relationship Id="rId5" Type="http://schemas.openxmlformats.org/officeDocument/2006/relationships/slideLayout" Target="../slideLayouts/slideLayout1303.xml"/><Relationship Id="rId10" Type="http://schemas.openxmlformats.org/officeDocument/2006/relationships/slideLayout" Target="../slideLayouts/slideLayout1308.xml"/><Relationship Id="rId4" Type="http://schemas.openxmlformats.org/officeDocument/2006/relationships/slideLayout" Target="../slideLayouts/slideLayout1302.xml"/><Relationship Id="rId9" Type="http://schemas.openxmlformats.org/officeDocument/2006/relationships/slideLayout" Target="../slideLayouts/slideLayout1307.xml"/><Relationship Id="rId14" Type="http://schemas.openxmlformats.org/officeDocument/2006/relationships/image" Target="../media/image8.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6.jpeg"/></Relationships>
</file>

<file path=ppt/slideMasters/_rels/slideMaster120.xml.rels><?xml version="1.0" encoding="UTF-8" standalone="yes"?>
<Relationships xmlns="http://schemas.openxmlformats.org/package/2006/relationships"><Relationship Id="rId8" Type="http://schemas.openxmlformats.org/officeDocument/2006/relationships/slideLayout" Target="../slideLayouts/slideLayout1317.xml"/><Relationship Id="rId13" Type="http://schemas.openxmlformats.org/officeDocument/2006/relationships/image" Target="../media/image1.jpg"/><Relationship Id="rId3" Type="http://schemas.openxmlformats.org/officeDocument/2006/relationships/slideLayout" Target="../slideLayouts/slideLayout1312.xml"/><Relationship Id="rId7" Type="http://schemas.openxmlformats.org/officeDocument/2006/relationships/slideLayout" Target="../slideLayouts/slideLayout1316.xml"/><Relationship Id="rId12" Type="http://schemas.openxmlformats.org/officeDocument/2006/relationships/theme" Target="../theme/theme120.xml"/><Relationship Id="rId2" Type="http://schemas.openxmlformats.org/officeDocument/2006/relationships/slideLayout" Target="../slideLayouts/slideLayout1311.xml"/><Relationship Id="rId1" Type="http://schemas.openxmlformats.org/officeDocument/2006/relationships/slideLayout" Target="../slideLayouts/slideLayout1310.xml"/><Relationship Id="rId6" Type="http://schemas.openxmlformats.org/officeDocument/2006/relationships/slideLayout" Target="../slideLayouts/slideLayout1315.xml"/><Relationship Id="rId11" Type="http://schemas.openxmlformats.org/officeDocument/2006/relationships/slideLayout" Target="../slideLayouts/slideLayout1320.xml"/><Relationship Id="rId5" Type="http://schemas.openxmlformats.org/officeDocument/2006/relationships/slideLayout" Target="../slideLayouts/slideLayout1314.xml"/><Relationship Id="rId10" Type="http://schemas.openxmlformats.org/officeDocument/2006/relationships/slideLayout" Target="../slideLayouts/slideLayout1319.xml"/><Relationship Id="rId4" Type="http://schemas.openxmlformats.org/officeDocument/2006/relationships/slideLayout" Target="../slideLayouts/slideLayout1313.xml"/><Relationship Id="rId9" Type="http://schemas.openxmlformats.org/officeDocument/2006/relationships/slideLayout" Target="../slideLayouts/slideLayout1318.xml"/></Relationships>
</file>

<file path=ppt/slideMasters/_rels/slideMaster121.xml.rels><?xml version="1.0" encoding="UTF-8" standalone="yes"?>
<Relationships xmlns="http://schemas.openxmlformats.org/package/2006/relationships"><Relationship Id="rId8" Type="http://schemas.openxmlformats.org/officeDocument/2006/relationships/slideLayout" Target="../slideLayouts/slideLayout1328.xml"/><Relationship Id="rId13" Type="http://schemas.openxmlformats.org/officeDocument/2006/relationships/image" Target="../media/image1.jpg"/><Relationship Id="rId3" Type="http://schemas.openxmlformats.org/officeDocument/2006/relationships/slideLayout" Target="../slideLayouts/slideLayout1323.xml"/><Relationship Id="rId7" Type="http://schemas.openxmlformats.org/officeDocument/2006/relationships/slideLayout" Target="../slideLayouts/slideLayout1327.xml"/><Relationship Id="rId12" Type="http://schemas.openxmlformats.org/officeDocument/2006/relationships/theme" Target="../theme/theme121.xml"/><Relationship Id="rId2" Type="http://schemas.openxmlformats.org/officeDocument/2006/relationships/slideLayout" Target="../slideLayouts/slideLayout1322.xml"/><Relationship Id="rId1" Type="http://schemas.openxmlformats.org/officeDocument/2006/relationships/slideLayout" Target="../slideLayouts/slideLayout1321.xml"/><Relationship Id="rId6" Type="http://schemas.openxmlformats.org/officeDocument/2006/relationships/slideLayout" Target="../slideLayouts/slideLayout1326.xml"/><Relationship Id="rId11" Type="http://schemas.openxmlformats.org/officeDocument/2006/relationships/slideLayout" Target="../slideLayouts/slideLayout1331.xml"/><Relationship Id="rId5" Type="http://schemas.openxmlformats.org/officeDocument/2006/relationships/slideLayout" Target="../slideLayouts/slideLayout1325.xml"/><Relationship Id="rId10" Type="http://schemas.openxmlformats.org/officeDocument/2006/relationships/slideLayout" Target="../slideLayouts/slideLayout1330.xml"/><Relationship Id="rId4" Type="http://schemas.openxmlformats.org/officeDocument/2006/relationships/slideLayout" Target="../slideLayouts/slideLayout1324.xml"/><Relationship Id="rId9" Type="http://schemas.openxmlformats.org/officeDocument/2006/relationships/slideLayout" Target="../slideLayouts/slideLayout1329.xml"/></Relationships>
</file>

<file path=ppt/slideMasters/_rels/slideMaster122.xml.rels><?xml version="1.0" encoding="UTF-8" standalone="yes"?>
<Relationships xmlns="http://schemas.openxmlformats.org/package/2006/relationships"><Relationship Id="rId8" Type="http://schemas.openxmlformats.org/officeDocument/2006/relationships/slideLayout" Target="../slideLayouts/slideLayout1339.xml"/><Relationship Id="rId13" Type="http://schemas.openxmlformats.org/officeDocument/2006/relationships/image" Target="../media/image1.jpg"/><Relationship Id="rId3" Type="http://schemas.openxmlformats.org/officeDocument/2006/relationships/slideLayout" Target="../slideLayouts/slideLayout1334.xml"/><Relationship Id="rId7" Type="http://schemas.openxmlformats.org/officeDocument/2006/relationships/slideLayout" Target="../slideLayouts/slideLayout1338.xml"/><Relationship Id="rId12" Type="http://schemas.openxmlformats.org/officeDocument/2006/relationships/theme" Target="../theme/theme122.xml"/><Relationship Id="rId2" Type="http://schemas.openxmlformats.org/officeDocument/2006/relationships/slideLayout" Target="../slideLayouts/slideLayout1333.xml"/><Relationship Id="rId1" Type="http://schemas.openxmlformats.org/officeDocument/2006/relationships/slideLayout" Target="../slideLayouts/slideLayout1332.xml"/><Relationship Id="rId6" Type="http://schemas.openxmlformats.org/officeDocument/2006/relationships/slideLayout" Target="../slideLayouts/slideLayout1337.xml"/><Relationship Id="rId11" Type="http://schemas.openxmlformats.org/officeDocument/2006/relationships/slideLayout" Target="../slideLayouts/slideLayout1342.xml"/><Relationship Id="rId5" Type="http://schemas.openxmlformats.org/officeDocument/2006/relationships/slideLayout" Target="../slideLayouts/slideLayout1336.xml"/><Relationship Id="rId10" Type="http://schemas.openxmlformats.org/officeDocument/2006/relationships/slideLayout" Target="../slideLayouts/slideLayout1341.xml"/><Relationship Id="rId4" Type="http://schemas.openxmlformats.org/officeDocument/2006/relationships/slideLayout" Target="../slideLayouts/slideLayout1335.xml"/><Relationship Id="rId9" Type="http://schemas.openxmlformats.org/officeDocument/2006/relationships/slideLayout" Target="../slideLayouts/slideLayout1340.xml"/></Relationships>
</file>

<file path=ppt/slideMasters/_rels/slideMaster123.xml.rels><?xml version="1.0" encoding="UTF-8" standalone="yes"?>
<Relationships xmlns="http://schemas.openxmlformats.org/package/2006/relationships"><Relationship Id="rId8" Type="http://schemas.openxmlformats.org/officeDocument/2006/relationships/slideLayout" Target="../slideLayouts/slideLayout1350.xml"/><Relationship Id="rId13" Type="http://schemas.openxmlformats.org/officeDocument/2006/relationships/slideLayout" Target="../slideLayouts/slideLayout1355.xml"/><Relationship Id="rId18" Type="http://schemas.openxmlformats.org/officeDocument/2006/relationships/image" Target="../media/image1.jpg"/><Relationship Id="rId3" Type="http://schemas.openxmlformats.org/officeDocument/2006/relationships/slideLayout" Target="../slideLayouts/slideLayout1345.xml"/><Relationship Id="rId7" Type="http://schemas.openxmlformats.org/officeDocument/2006/relationships/slideLayout" Target="../slideLayouts/slideLayout1349.xml"/><Relationship Id="rId12" Type="http://schemas.openxmlformats.org/officeDocument/2006/relationships/slideLayout" Target="../slideLayouts/slideLayout1354.xml"/><Relationship Id="rId17" Type="http://schemas.openxmlformats.org/officeDocument/2006/relationships/theme" Target="../theme/theme123.xml"/><Relationship Id="rId2" Type="http://schemas.openxmlformats.org/officeDocument/2006/relationships/slideLayout" Target="../slideLayouts/slideLayout1344.xml"/><Relationship Id="rId16" Type="http://schemas.openxmlformats.org/officeDocument/2006/relationships/slideLayout" Target="../slideLayouts/slideLayout1358.xml"/><Relationship Id="rId1" Type="http://schemas.openxmlformats.org/officeDocument/2006/relationships/slideLayout" Target="../slideLayouts/slideLayout1343.xml"/><Relationship Id="rId6" Type="http://schemas.openxmlformats.org/officeDocument/2006/relationships/slideLayout" Target="../slideLayouts/slideLayout1348.xml"/><Relationship Id="rId11" Type="http://schemas.openxmlformats.org/officeDocument/2006/relationships/slideLayout" Target="../slideLayouts/slideLayout1353.xml"/><Relationship Id="rId5" Type="http://schemas.openxmlformats.org/officeDocument/2006/relationships/slideLayout" Target="../slideLayouts/slideLayout1347.xml"/><Relationship Id="rId15" Type="http://schemas.openxmlformats.org/officeDocument/2006/relationships/slideLayout" Target="../slideLayouts/slideLayout1357.xml"/><Relationship Id="rId10" Type="http://schemas.openxmlformats.org/officeDocument/2006/relationships/slideLayout" Target="../slideLayouts/slideLayout1352.xml"/><Relationship Id="rId4" Type="http://schemas.openxmlformats.org/officeDocument/2006/relationships/slideLayout" Target="../slideLayouts/slideLayout1346.xml"/><Relationship Id="rId9" Type="http://schemas.openxmlformats.org/officeDocument/2006/relationships/slideLayout" Target="../slideLayouts/slideLayout1351.xml"/><Relationship Id="rId14" Type="http://schemas.openxmlformats.org/officeDocument/2006/relationships/slideLayout" Target="../slideLayouts/slideLayout135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image" Target="../media/image4.png"/><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3.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5.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jp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jp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jp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jp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1.jp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jp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jp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jp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2.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1.jp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5" Type="http://schemas.openxmlformats.org/officeDocument/2006/relationships/image" Target="../media/image4.png"/><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3.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1.jp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1.jp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1.jp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5.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image" Target="../media/image1.jpg"/><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1.jp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1.jp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image" Target="../media/image1.jpg"/><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image" Target="../media/image1.jpg"/><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1.jp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image" Target="../media/image1.jpg"/><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image" Target="../media/image1.jpg"/><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13" Type="http://schemas.openxmlformats.org/officeDocument/2006/relationships/image" Target="../media/image1.jpg"/><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4.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image" Target="../media/image1.jp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13" Type="http://schemas.openxmlformats.org/officeDocument/2006/relationships/image" Target="../media/image1.jpg"/><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image" Target="../media/image1.jpg"/><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image" Target="../media/image8.jpeg"/></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13" Type="http://schemas.openxmlformats.org/officeDocument/2006/relationships/image" Target="../media/image1.jpg"/><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image" Target="../media/image1.jpg"/><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image" Target="../media/image2.pn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1.jp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5" Type="http://schemas.openxmlformats.org/officeDocument/2006/relationships/image" Target="../media/image4.png"/><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image" Target="../media/image3.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1.jp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13" Type="http://schemas.openxmlformats.org/officeDocument/2006/relationships/image" Target="../media/image1.jpg"/><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image" Target="../media/image1.jpg"/><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 Id="rId14" Type="http://schemas.openxmlformats.org/officeDocument/2006/relationships/image" Target="../media/image5.png"/></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1.jp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image" Target="../media/image1.jpg"/><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image" Target="../media/image1.jpg"/><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13" Type="http://schemas.openxmlformats.org/officeDocument/2006/relationships/image" Target="../media/image1.jpg"/><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jp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13" Type="http://schemas.openxmlformats.org/officeDocument/2006/relationships/image" Target="../media/image1.jpg"/><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image" Target="../media/image1.jpg"/><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image" Target="../media/image1.jpg"/><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13" Type="http://schemas.openxmlformats.org/officeDocument/2006/relationships/image" Target="../media/image1.jpg"/><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 Id="rId14" Type="http://schemas.openxmlformats.org/officeDocument/2006/relationships/image" Target="../media/image2.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13" Type="http://schemas.openxmlformats.org/officeDocument/2006/relationships/image" Target="../media/image1.jpg"/><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5" Type="http://schemas.openxmlformats.org/officeDocument/2006/relationships/image" Target="../media/image4.png"/><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 Id="rId14" Type="http://schemas.openxmlformats.org/officeDocument/2006/relationships/image" Target="../media/image3.png"/></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13" Type="http://schemas.openxmlformats.org/officeDocument/2006/relationships/image" Target="../media/image1.jpg"/><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13" Type="http://schemas.openxmlformats.org/officeDocument/2006/relationships/image" Target="../media/image1.jpg"/><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1.jp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 Id="rId14" Type="http://schemas.openxmlformats.org/officeDocument/2006/relationships/image" Target="../media/image5.png"/></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13" Type="http://schemas.openxmlformats.org/officeDocument/2006/relationships/image" Target="../media/image1.jpg"/><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90.xml"/><Relationship Id="rId13" Type="http://schemas.openxmlformats.org/officeDocument/2006/relationships/image" Target="../media/image1.jpg"/><Relationship Id="rId3" Type="http://schemas.openxmlformats.org/officeDocument/2006/relationships/slideLayout" Target="../slideLayouts/slideLayout685.xml"/><Relationship Id="rId7" Type="http://schemas.openxmlformats.org/officeDocument/2006/relationships/slideLayout" Target="../slideLayouts/slideLayout689.xml"/><Relationship Id="rId12" Type="http://schemas.openxmlformats.org/officeDocument/2006/relationships/theme" Target="../theme/theme63.xml"/><Relationship Id="rId2" Type="http://schemas.openxmlformats.org/officeDocument/2006/relationships/slideLayout" Target="../slideLayouts/slideLayout684.xml"/><Relationship Id="rId1" Type="http://schemas.openxmlformats.org/officeDocument/2006/relationships/slideLayout" Target="../slideLayouts/slideLayout683.xml"/><Relationship Id="rId6" Type="http://schemas.openxmlformats.org/officeDocument/2006/relationships/slideLayout" Target="../slideLayouts/slideLayout688.xml"/><Relationship Id="rId11" Type="http://schemas.openxmlformats.org/officeDocument/2006/relationships/slideLayout" Target="../slideLayouts/slideLayout693.xml"/><Relationship Id="rId5" Type="http://schemas.openxmlformats.org/officeDocument/2006/relationships/slideLayout" Target="../slideLayouts/slideLayout687.xml"/><Relationship Id="rId10" Type="http://schemas.openxmlformats.org/officeDocument/2006/relationships/slideLayout" Target="../slideLayouts/slideLayout692.xml"/><Relationship Id="rId4" Type="http://schemas.openxmlformats.org/officeDocument/2006/relationships/slideLayout" Target="../slideLayouts/slideLayout686.xml"/><Relationship Id="rId9" Type="http://schemas.openxmlformats.org/officeDocument/2006/relationships/slideLayout" Target="../slideLayouts/slideLayout691.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701.xml"/><Relationship Id="rId13" Type="http://schemas.openxmlformats.org/officeDocument/2006/relationships/image" Target="../media/image1.jpg"/><Relationship Id="rId3" Type="http://schemas.openxmlformats.org/officeDocument/2006/relationships/slideLayout" Target="../slideLayouts/slideLayout696.xml"/><Relationship Id="rId7" Type="http://schemas.openxmlformats.org/officeDocument/2006/relationships/slideLayout" Target="../slideLayouts/slideLayout700.xml"/><Relationship Id="rId12" Type="http://schemas.openxmlformats.org/officeDocument/2006/relationships/theme" Target="../theme/theme64.xml"/><Relationship Id="rId2" Type="http://schemas.openxmlformats.org/officeDocument/2006/relationships/slideLayout" Target="../slideLayouts/slideLayout695.xml"/><Relationship Id="rId1" Type="http://schemas.openxmlformats.org/officeDocument/2006/relationships/slideLayout" Target="../slideLayouts/slideLayout694.xml"/><Relationship Id="rId6" Type="http://schemas.openxmlformats.org/officeDocument/2006/relationships/slideLayout" Target="../slideLayouts/slideLayout699.xml"/><Relationship Id="rId11" Type="http://schemas.openxmlformats.org/officeDocument/2006/relationships/slideLayout" Target="../slideLayouts/slideLayout704.xml"/><Relationship Id="rId5" Type="http://schemas.openxmlformats.org/officeDocument/2006/relationships/slideLayout" Target="../slideLayouts/slideLayout698.xml"/><Relationship Id="rId10" Type="http://schemas.openxmlformats.org/officeDocument/2006/relationships/slideLayout" Target="../slideLayouts/slideLayout703.xml"/><Relationship Id="rId4" Type="http://schemas.openxmlformats.org/officeDocument/2006/relationships/slideLayout" Target="../slideLayouts/slideLayout697.xml"/><Relationship Id="rId9" Type="http://schemas.openxmlformats.org/officeDocument/2006/relationships/slideLayout" Target="../slideLayouts/slideLayout702.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712.xml"/><Relationship Id="rId13" Type="http://schemas.openxmlformats.org/officeDocument/2006/relationships/image" Target="../media/image1.jpg"/><Relationship Id="rId3" Type="http://schemas.openxmlformats.org/officeDocument/2006/relationships/slideLayout" Target="../slideLayouts/slideLayout707.xml"/><Relationship Id="rId7" Type="http://schemas.openxmlformats.org/officeDocument/2006/relationships/slideLayout" Target="../slideLayouts/slideLayout711.xml"/><Relationship Id="rId12" Type="http://schemas.openxmlformats.org/officeDocument/2006/relationships/theme" Target="../theme/theme65.xml"/><Relationship Id="rId2" Type="http://schemas.openxmlformats.org/officeDocument/2006/relationships/slideLayout" Target="../slideLayouts/slideLayout706.xml"/><Relationship Id="rId1" Type="http://schemas.openxmlformats.org/officeDocument/2006/relationships/slideLayout" Target="../slideLayouts/slideLayout705.xml"/><Relationship Id="rId6" Type="http://schemas.openxmlformats.org/officeDocument/2006/relationships/slideLayout" Target="../slideLayouts/slideLayout710.xml"/><Relationship Id="rId11" Type="http://schemas.openxmlformats.org/officeDocument/2006/relationships/slideLayout" Target="../slideLayouts/slideLayout715.xml"/><Relationship Id="rId5" Type="http://schemas.openxmlformats.org/officeDocument/2006/relationships/slideLayout" Target="../slideLayouts/slideLayout709.xml"/><Relationship Id="rId10" Type="http://schemas.openxmlformats.org/officeDocument/2006/relationships/slideLayout" Target="../slideLayouts/slideLayout714.xml"/><Relationship Id="rId4" Type="http://schemas.openxmlformats.org/officeDocument/2006/relationships/slideLayout" Target="../slideLayouts/slideLayout708.xml"/><Relationship Id="rId9" Type="http://schemas.openxmlformats.org/officeDocument/2006/relationships/slideLayout" Target="../slideLayouts/slideLayout713.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23.xml"/><Relationship Id="rId13" Type="http://schemas.openxmlformats.org/officeDocument/2006/relationships/image" Target="../media/image1.jpg"/><Relationship Id="rId3" Type="http://schemas.openxmlformats.org/officeDocument/2006/relationships/slideLayout" Target="../slideLayouts/slideLayout718.xml"/><Relationship Id="rId7" Type="http://schemas.openxmlformats.org/officeDocument/2006/relationships/slideLayout" Target="../slideLayouts/slideLayout722.xml"/><Relationship Id="rId12" Type="http://schemas.openxmlformats.org/officeDocument/2006/relationships/theme" Target="../theme/theme66.xml"/><Relationship Id="rId2" Type="http://schemas.openxmlformats.org/officeDocument/2006/relationships/slideLayout" Target="../slideLayouts/slideLayout717.xml"/><Relationship Id="rId1" Type="http://schemas.openxmlformats.org/officeDocument/2006/relationships/slideLayout" Target="../slideLayouts/slideLayout716.xml"/><Relationship Id="rId6" Type="http://schemas.openxmlformats.org/officeDocument/2006/relationships/slideLayout" Target="../slideLayouts/slideLayout721.xml"/><Relationship Id="rId11" Type="http://schemas.openxmlformats.org/officeDocument/2006/relationships/slideLayout" Target="../slideLayouts/slideLayout726.xml"/><Relationship Id="rId5" Type="http://schemas.openxmlformats.org/officeDocument/2006/relationships/slideLayout" Target="../slideLayouts/slideLayout720.xml"/><Relationship Id="rId10" Type="http://schemas.openxmlformats.org/officeDocument/2006/relationships/slideLayout" Target="../slideLayouts/slideLayout725.xml"/><Relationship Id="rId4" Type="http://schemas.openxmlformats.org/officeDocument/2006/relationships/slideLayout" Target="../slideLayouts/slideLayout719.xml"/><Relationship Id="rId9" Type="http://schemas.openxmlformats.org/officeDocument/2006/relationships/slideLayout" Target="../slideLayouts/slideLayout724.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34.xml"/><Relationship Id="rId13" Type="http://schemas.openxmlformats.org/officeDocument/2006/relationships/image" Target="../media/image1.jpg"/><Relationship Id="rId3" Type="http://schemas.openxmlformats.org/officeDocument/2006/relationships/slideLayout" Target="../slideLayouts/slideLayout729.xml"/><Relationship Id="rId7" Type="http://schemas.openxmlformats.org/officeDocument/2006/relationships/slideLayout" Target="../slideLayouts/slideLayout733.xml"/><Relationship Id="rId12" Type="http://schemas.openxmlformats.org/officeDocument/2006/relationships/theme" Target="../theme/theme67.xml"/><Relationship Id="rId2" Type="http://schemas.openxmlformats.org/officeDocument/2006/relationships/slideLayout" Target="../slideLayouts/slideLayout728.xml"/><Relationship Id="rId1" Type="http://schemas.openxmlformats.org/officeDocument/2006/relationships/slideLayout" Target="../slideLayouts/slideLayout727.xml"/><Relationship Id="rId6" Type="http://schemas.openxmlformats.org/officeDocument/2006/relationships/slideLayout" Target="../slideLayouts/slideLayout732.xml"/><Relationship Id="rId11" Type="http://schemas.openxmlformats.org/officeDocument/2006/relationships/slideLayout" Target="../slideLayouts/slideLayout737.xml"/><Relationship Id="rId5" Type="http://schemas.openxmlformats.org/officeDocument/2006/relationships/slideLayout" Target="../slideLayouts/slideLayout731.xml"/><Relationship Id="rId10" Type="http://schemas.openxmlformats.org/officeDocument/2006/relationships/slideLayout" Target="../slideLayouts/slideLayout736.xml"/><Relationship Id="rId4" Type="http://schemas.openxmlformats.org/officeDocument/2006/relationships/slideLayout" Target="../slideLayouts/slideLayout730.xml"/><Relationship Id="rId9" Type="http://schemas.openxmlformats.org/officeDocument/2006/relationships/slideLayout" Target="../slideLayouts/slideLayout735.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45.xml"/><Relationship Id="rId13" Type="http://schemas.openxmlformats.org/officeDocument/2006/relationships/image" Target="../media/image1.jpg"/><Relationship Id="rId3" Type="http://schemas.openxmlformats.org/officeDocument/2006/relationships/slideLayout" Target="../slideLayouts/slideLayout740.xml"/><Relationship Id="rId7" Type="http://schemas.openxmlformats.org/officeDocument/2006/relationships/slideLayout" Target="../slideLayouts/slideLayout744.xml"/><Relationship Id="rId12" Type="http://schemas.openxmlformats.org/officeDocument/2006/relationships/theme" Target="../theme/theme68.xml"/><Relationship Id="rId2" Type="http://schemas.openxmlformats.org/officeDocument/2006/relationships/slideLayout" Target="../slideLayouts/slideLayout739.xml"/><Relationship Id="rId1" Type="http://schemas.openxmlformats.org/officeDocument/2006/relationships/slideLayout" Target="../slideLayouts/slideLayout738.xml"/><Relationship Id="rId6" Type="http://schemas.openxmlformats.org/officeDocument/2006/relationships/slideLayout" Target="../slideLayouts/slideLayout743.xml"/><Relationship Id="rId11" Type="http://schemas.openxmlformats.org/officeDocument/2006/relationships/slideLayout" Target="../slideLayouts/slideLayout748.xml"/><Relationship Id="rId5" Type="http://schemas.openxmlformats.org/officeDocument/2006/relationships/slideLayout" Target="../slideLayouts/slideLayout742.xml"/><Relationship Id="rId10" Type="http://schemas.openxmlformats.org/officeDocument/2006/relationships/slideLayout" Target="../slideLayouts/slideLayout747.xml"/><Relationship Id="rId4" Type="http://schemas.openxmlformats.org/officeDocument/2006/relationships/slideLayout" Target="../slideLayouts/slideLayout741.xml"/><Relationship Id="rId9" Type="http://schemas.openxmlformats.org/officeDocument/2006/relationships/slideLayout" Target="../slideLayouts/slideLayout746.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56.xml"/><Relationship Id="rId13" Type="http://schemas.openxmlformats.org/officeDocument/2006/relationships/image" Target="../media/image1.jpg"/><Relationship Id="rId3" Type="http://schemas.openxmlformats.org/officeDocument/2006/relationships/slideLayout" Target="../slideLayouts/slideLayout751.xml"/><Relationship Id="rId7" Type="http://schemas.openxmlformats.org/officeDocument/2006/relationships/slideLayout" Target="../slideLayouts/slideLayout755.xml"/><Relationship Id="rId12" Type="http://schemas.openxmlformats.org/officeDocument/2006/relationships/theme" Target="../theme/theme69.xml"/><Relationship Id="rId2" Type="http://schemas.openxmlformats.org/officeDocument/2006/relationships/slideLayout" Target="../slideLayouts/slideLayout750.xml"/><Relationship Id="rId1" Type="http://schemas.openxmlformats.org/officeDocument/2006/relationships/slideLayout" Target="../slideLayouts/slideLayout749.xml"/><Relationship Id="rId6" Type="http://schemas.openxmlformats.org/officeDocument/2006/relationships/slideLayout" Target="../slideLayouts/slideLayout754.xml"/><Relationship Id="rId11" Type="http://schemas.openxmlformats.org/officeDocument/2006/relationships/slideLayout" Target="../slideLayouts/slideLayout759.xml"/><Relationship Id="rId5" Type="http://schemas.openxmlformats.org/officeDocument/2006/relationships/slideLayout" Target="../slideLayouts/slideLayout753.xml"/><Relationship Id="rId10" Type="http://schemas.openxmlformats.org/officeDocument/2006/relationships/slideLayout" Target="../slideLayouts/slideLayout758.xml"/><Relationship Id="rId4" Type="http://schemas.openxmlformats.org/officeDocument/2006/relationships/slideLayout" Target="../slideLayouts/slideLayout752.xml"/><Relationship Id="rId9" Type="http://schemas.openxmlformats.org/officeDocument/2006/relationships/slideLayout" Target="../slideLayouts/slideLayout7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5.png"/></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767.xml"/><Relationship Id="rId13" Type="http://schemas.openxmlformats.org/officeDocument/2006/relationships/image" Target="../media/image1.jpg"/><Relationship Id="rId3" Type="http://schemas.openxmlformats.org/officeDocument/2006/relationships/slideLayout" Target="../slideLayouts/slideLayout762.xml"/><Relationship Id="rId7" Type="http://schemas.openxmlformats.org/officeDocument/2006/relationships/slideLayout" Target="../slideLayouts/slideLayout766.xml"/><Relationship Id="rId12" Type="http://schemas.openxmlformats.org/officeDocument/2006/relationships/theme" Target="../theme/theme70.xml"/><Relationship Id="rId2" Type="http://schemas.openxmlformats.org/officeDocument/2006/relationships/slideLayout" Target="../slideLayouts/slideLayout761.xml"/><Relationship Id="rId1" Type="http://schemas.openxmlformats.org/officeDocument/2006/relationships/slideLayout" Target="../slideLayouts/slideLayout760.xml"/><Relationship Id="rId6" Type="http://schemas.openxmlformats.org/officeDocument/2006/relationships/slideLayout" Target="../slideLayouts/slideLayout765.xml"/><Relationship Id="rId11" Type="http://schemas.openxmlformats.org/officeDocument/2006/relationships/slideLayout" Target="../slideLayouts/slideLayout770.xml"/><Relationship Id="rId5" Type="http://schemas.openxmlformats.org/officeDocument/2006/relationships/slideLayout" Target="../slideLayouts/slideLayout764.xml"/><Relationship Id="rId10" Type="http://schemas.openxmlformats.org/officeDocument/2006/relationships/slideLayout" Target="../slideLayouts/slideLayout769.xml"/><Relationship Id="rId4" Type="http://schemas.openxmlformats.org/officeDocument/2006/relationships/slideLayout" Target="../slideLayouts/slideLayout763.xml"/><Relationship Id="rId9" Type="http://schemas.openxmlformats.org/officeDocument/2006/relationships/slideLayout" Target="../slideLayouts/slideLayout768.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778.xml"/><Relationship Id="rId13" Type="http://schemas.openxmlformats.org/officeDocument/2006/relationships/image" Target="../media/image1.jpg"/><Relationship Id="rId3" Type="http://schemas.openxmlformats.org/officeDocument/2006/relationships/slideLayout" Target="../slideLayouts/slideLayout773.xml"/><Relationship Id="rId7" Type="http://schemas.openxmlformats.org/officeDocument/2006/relationships/slideLayout" Target="../slideLayouts/slideLayout777.xml"/><Relationship Id="rId12" Type="http://schemas.openxmlformats.org/officeDocument/2006/relationships/theme" Target="../theme/theme71.xml"/><Relationship Id="rId2" Type="http://schemas.openxmlformats.org/officeDocument/2006/relationships/slideLayout" Target="../slideLayouts/slideLayout772.xml"/><Relationship Id="rId1" Type="http://schemas.openxmlformats.org/officeDocument/2006/relationships/slideLayout" Target="../slideLayouts/slideLayout771.xml"/><Relationship Id="rId6" Type="http://schemas.openxmlformats.org/officeDocument/2006/relationships/slideLayout" Target="../slideLayouts/slideLayout776.xml"/><Relationship Id="rId11" Type="http://schemas.openxmlformats.org/officeDocument/2006/relationships/slideLayout" Target="../slideLayouts/slideLayout781.xml"/><Relationship Id="rId5" Type="http://schemas.openxmlformats.org/officeDocument/2006/relationships/slideLayout" Target="../slideLayouts/slideLayout775.xml"/><Relationship Id="rId10" Type="http://schemas.openxmlformats.org/officeDocument/2006/relationships/slideLayout" Target="../slideLayouts/slideLayout780.xml"/><Relationship Id="rId4" Type="http://schemas.openxmlformats.org/officeDocument/2006/relationships/slideLayout" Target="../slideLayouts/slideLayout774.xml"/><Relationship Id="rId9" Type="http://schemas.openxmlformats.org/officeDocument/2006/relationships/slideLayout" Target="../slideLayouts/slideLayout779.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89.xml"/><Relationship Id="rId13" Type="http://schemas.openxmlformats.org/officeDocument/2006/relationships/image" Target="../media/image1.jpg"/><Relationship Id="rId3" Type="http://schemas.openxmlformats.org/officeDocument/2006/relationships/slideLayout" Target="../slideLayouts/slideLayout784.xml"/><Relationship Id="rId7" Type="http://schemas.openxmlformats.org/officeDocument/2006/relationships/slideLayout" Target="../slideLayouts/slideLayout788.xml"/><Relationship Id="rId12" Type="http://schemas.openxmlformats.org/officeDocument/2006/relationships/theme" Target="../theme/theme72.xml"/><Relationship Id="rId2" Type="http://schemas.openxmlformats.org/officeDocument/2006/relationships/slideLayout" Target="../slideLayouts/slideLayout783.xml"/><Relationship Id="rId1" Type="http://schemas.openxmlformats.org/officeDocument/2006/relationships/slideLayout" Target="../slideLayouts/slideLayout782.xml"/><Relationship Id="rId6" Type="http://schemas.openxmlformats.org/officeDocument/2006/relationships/slideLayout" Target="../slideLayouts/slideLayout787.xml"/><Relationship Id="rId11" Type="http://schemas.openxmlformats.org/officeDocument/2006/relationships/slideLayout" Target="../slideLayouts/slideLayout792.xml"/><Relationship Id="rId5" Type="http://schemas.openxmlformats.org/officeDocument/2006/relationships/slideLayout" Target="../slideLayouts/slideLayout786.xml"/><Relationship Id="rId10" Type="http://schemas.openxmlformats.org/officeDocument/2006/relationships/slideLayout" Target="../slideLayouts/slideLayout791.xml"/><Relationship Id="rId4" Type="http://schemas.openxmlformats.org/officeDocument/2006/relationships/slideLayout" Target="../slideLayouts/slideLayout785.xml"/><Relationship Id="rId9" Type="http://schemas.openxmlformats.org/officeDocument/2006/relationships/slideLayout" Target="../slideLayouts/slideLayout790.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800.xml"/><Relationship Id="rId13" Type="http://schemas.openxmlformats.org/officeDocument/2006/relationships/image" Target="../media/image1.jpg"/><Relationship Id="rId3" Type="http://schemas.openxmlformats.org/officeDocument/2006/relationships/slideLayout" Target="../slideLayouts/slideLayout795.xml"/><Relationship Id="rId7" Type="http://schemas.openxmlformats.org/officeDocument/2006/relationships/slideLayout" Target="../slideLayouts/slideLayout799.xml"/><Relationship Id="rId12" Type="http://schemas.openxmlformats.org/officeDocument/2006/relationships/theme" Target="../theme/theme73.xml"/><Relationship Id="rId2" Type="http://schemas.openxmlformats.org/officeDocument/2006/relationships/slideLayout" Target="../slideLayouts/slideLayout794.xml"/><Relationship Id="rId1" Type="http://schemas.openxmlformats.org/officeDocument/2006/relationships/slideLayout" Target="../slideLayouts/slideLayout793.xml"/><Relationship Id="rId6" Type="http://schemas.openxmlformats.org/officeDocument/2006/relationships/slideLayout" Target="../slideLayouts/slideLayout798.xml"/><Relationship Id="rId11" Type="http://schemas.openxmlformats.org/officeDocument/2006/relationships/slideLayout" Target="../slideLayouts/slideLayout803.xml"/><Relationship Id="rId5" Type="http://schemas.openxmlformats.org/officeDocument/2006/relationships/slideLayout" Target="../slideLayouts/slideLayout797.xml"/><Relationship Id="rId10" Type="http://schemas.openxmlformats.org/officeDocument/2006/relationships/slideLayout" Target="../slideLayouts/slideLayout802.xml"/><Relationship Id="rId4" Type="http://schemas.openxmlformats.org/officeDocument/2006/relationships/slideLayout" Target="../slideLayouts/slideLayout796.xml"/><Relationship Id="rId9" Type="http://schemas.openxmlformats.org/officeDocument/2006/relationships/slideLayout" Target="../slideLayouts/slideLayout801.xml"/><Relationship Id="rId14" Type="http://schemas.openxmlformats.org/officeDocument/2006/relationships/image" Target="../media/image8.jpeg"/></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811.xml"/><Relationship Id="rId13" Type="http://schemas.openxmlformats.org/officeDocument/2006/relationships/image" Target="../media/image1.jpg"/><Relationship Id="rId3" Type="http://schemas.openxmlformats.org/officeDocument/2006/relationships/slideLayout" Target="../slideLayouts/slideLayout806.xml"/><Relationship Id="rId7" Type="http://schemas.openxmlformats.org/officeDocument/2006/relationships/slideLayout" Target="../slideLayouts/slideLayout810.xml"/><Relationship Id="rId12" Type="http://schemas.openxmlformats.org/officeDocument/2006/relationships/theme" Target="../theme/theme74.xml"/><Relationship Id="rId2" Type="http://schemas.openxmlformats.org/officeDocument/2006/relationships/slideLayout" Target="../slideLayouts/slideLayout805.xml"/><Relationship Id="rId1" Type="http://schemas.openxmlformats.org/officeDocument/2006/relationships/slideLayout" Target="../slideLayouts/slideLayout804.xml"/><Relationship Id="rId6" Type="http://schemas.openxmlformats.org/officeDocument/2006/relationships/slideLayout" Target="../slideLayouts/slideLayout809.xml"/><Relationship Id="rId11" Type="http://schemas.openxmlformats.org/officeDocument/2006/relationships/slideLayout" Target="../slideLayouts/slideLayout814.xml"/><Relationship Id="rId5" Type="http://schemas.openxmlformats.org/officeDocument/2006/relationships/slideLayout" Target="../slideLayouts/slideLayout808.xml"/><Relationship Id="rId10" Type="http://schemas.openxmlformats.org/officeDocument/2006/relationships/slideLayout" Target="../slideLayouts/slideLayout813.xml"/><Relationship Id="rId4" Type="http://schemas.openxmlformats.org/officeDocument/2006/relationships/slideLayout" Target="../slideLayouts/slideLayout807.xml"/><Relationship Id="rId9" Type="http://schemas.openxmlformats.org/officeDocument/2006/relationships/slideLayout" Target="../slideLayouts/slideLayout812.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822.xml"/><Relationship Id="rId13" Type="http://schemas.openxmlformats.org/officeDocument/2006/relationships/image" Target="../media/image1.jpg"/><Relationship Id="rId3" Type="http://schemas.openxmlformats.org/officeDocument/2006/relationships/slideLayout" Target="../slideLayouts/slideLayout817.xml"/><Relationship Id="rId7" Type="http://schemas.openxmlformats.org/officeDocument/2006/relationships/slideLayout" Target="../slideLayouts/slideLayout821.xml"/><Relationship Id="rId12" Type="http://schemas.openxmlformats.org/officeDocument/2006/relationships/theme" Target="../theme/theme75.xml"/><Relationship Id="rId2" Type="http://schemas.openxmlformats.org/officeDocument/2006/relationships/slideLayout" Target="../slideLayouts/slideLayout816.xml"/><Relationship Id="rId1" Type="http://schemas.openxmlformats.org/officeDocument/2006/relationships/slideLayout" Target="../slideLayouts/slideLayout815.xml"/><Relationship Id="rId6" Type="http://schemas.openxmlformats.org/officeDocument/2006/relationships/slideLayout" Target="../slideLayouts/slideLayout820.xml"/><Relationship Id="rId11" Type="http://schemas.openxmlformats.org/officeDocument/2006/relationships/slideLayout" Target="../slideLayouts/slideLayout825.xml"/><Relationship Id="rId5" Type="http://schemas.openxmlformats.org/officeDocument/2006/relationships/slideLayout" Target="../slideLayouts/slideLayout819.xml"/><Relationship Id="rId10" Type="http://schemas.openxmlformats.org/officeDocument/2006/relationships/slideLayout" Target="../slideLayouts/slideLayout824.xml"/><Relationship Id="rId4" Type="http://schemas.openxmlformats.org/officeDocument/2006/relationships/slideLayout" Target="../slideLayouts/slideLayout818.xml"/><Relationship Id="rId9" Type="http://schemas.openxmlformats.org/officeDocument/2006/relationships/slideLayout" Target="../slideLayouts/slideLayout823.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833.xml"/><Relationship Id="rId13" Type="http://schemas.openxmlformats.org/officeDocument/2006/relationships/image" Target="../media/image1.jpg"/><Relationship Id="rId3" Type="http://schemas.openxmlformats.org/officeDocument/2006/relationships/slideLayout" Target="../slideLayouts/slideLayout828.xml"/><Relationship Id="rId7" Type="http://schemas.openxmlformats.org/officeDocument/2006/relationships/slideLayout" Target="../slideLayouts/slideLayout832.xml"/><Relationship Id="rId12" Type="http://schemas.openxmlformats.org/officeDocument/2006/relationships/theme" Target="../theme/theme76.xml"/><Relationship Id="rId2" Type="http://schemas.openxmlformats.org/officeDocument/2006/relationships/slideLayout" Target="../slideLayouts/slideLayout827.xml"/><Relationship Id="rId1" Type="http://schemas.openxmlformats.org/officeDocument/2006/relationships/slideLayout" Target="../slideLayouts/slideLayout826.xml"/><Relationship Id="rId6" Type="http://schemas.openxmlformats.org/officeDocument/2006/relationships/slideLayout" Target="../slideLayouts/slideLayout831.xml"/><Relationship Id="rId11" Type="http://schemas.openxmlformats.org/officeDocument/2006/relationships/slideLayout" Target="../slideLayouts/slideLayout836.xml"/><Relationship Id="rId5" Type="http://schemas.openxmlformats.org/officeDocument/2006/relationships/slideLayout" Target="../slideLayouts/slideLayout830.xml"/><Relationship Id="rId10" Type="http://schemas.openxmlformats.org/officeDocument/2006/relationships/slideLayout" Target="../slideLayouts/slideLayout835.xml"/><Relationship Id="rId4" Type="http://schemas.openxmlformats.org/officeDocument/2006/relationships/slideLayout" Target="../slideLayouts/slideLayout829.xml"/><Relationship Id="rId9" Type="http://schemas.openxmlformats.org/officeDocument/2006/relationships/slideLayout" Target="../slideLayouts/slideLayout834.xml"/><Relationship Id="rId14" Type="http://schemas.openxmlformats.org/officeDocument/2006/relationships/image" Target="../media/image2.png"/></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844.xml"/><Relationship Id="rId13" Type="http://schemas.openxmlformats.org/officeDocument/2006/relationships/image" Target="../media/image1.jpg"/><Relationship Id="rId3" Type="http://schemas.openxmlformats.org/officeDocument/2006/relationships/slideLayout" Target="../slideLayouts/slideLayout839.xml"/><Relationship Id="rId7" Type="http://schemas.openxmlformats.org/officeDocument/2006/relationships/slideLayout" Target="../slideLayouts/slideLayout843.xml"/><Relationship Id="rId12" Type="http://schemas.openxmlformats.org/officeDocument/2006/relationships/theme" Target="../theme/theme77.xml"/><Relationship Id="rId2" Type="http://schemas.openxmlformats.org/officeDocument/2006/relationships/slideLayout" Target="../slideLayouts/slideLayout838.xml"/><Relationship Id="rId1" Type="http://schemas.openxmlformats.org/officeDocument/2006/relationships/slideLayout" Target="../slideLayouts/slideLayout837.xml"/><Relationship Id="rId6" Type="http://schemas.openxmlformats.org/officeDocument/2006/relationships/slideLayout" Target="../slideLayouts/slideLayout842.xml"/><Relationship Id="rId11" Type="http://schemas.openxmlformats.org/officeDocument/2006/relationships/slideLayout" Target="../slideLayouts/slideLayout847.xml"/><Relationship Id="rId5" Type="http://schemas.openxmlformats.org/officeDocument/2006/relationships/slideLayout" Target="../slideLayouts/slideLayout841.xml"/><Relationship Id="rId15" Type="http://schemas.openxmlformats.org/officeDocument/2006/relationships/image" Target="../media/image4.png"/><Relationship Id="rId10" Type="http://schemas.openxmlformats.org/officeDocument/2006/relationships/slideLayout" Target="../slideLayouts/slideLayout846.xml"/><Relationship Id="rId4" Type="http://schemas.openxmlformats.org/officeDocument/2006/relationships/slideLayout" Target="../slideLayouts/slideLayout840.xml"/><Relationship Id="rId9" Type="http://schemas.openxmlformats.org/officeDocument/2006/relationships/slideLayout" Target="../slideLayouts/slideLayout845.xml"/><Relationship Id="rId14" Type="http://schemas.openxmlformats.org/officeDocument/2006/relationships/image" Target="../media/image3.png"/></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855.xml"/><Relationship Id="rId13" Type="http://schemas.openxmlformats.org/officeDocument/2006/relationships/image" Target="../media/image1.jpg"/><Relationship Id="rId3" Type="http://schemas.openxmlformats.org/officeDocument/2006/relationships/slideLayout" Target="../slideLayouts/slideLayout850.xml"/><Relationship Id="rId7" Type="http://schemas.openxmlformats.org/officeDocument/2006/relationships/slideLayout" Target="../slideLayouts/slideLayout854.xml"/><Relationship Id="rId12" Type="http://schemas.openxmlformats.org/officeDocument/2006/relationships/theme" Target="../theme/theme78.xml"/><Relationship Id="rId2" Type="http://schemas.openxmlformats.org/officeDocument/2006/relationships/slideLayout" Target="../slideLayouts/slideLayout849.xml"/><Relationship Id="rId1" Type="http://schemas.openxmlformats.org/officeDocument/2006/relationships/slideLayout" Target="../slideLayouts/slideLayout848.xml"/><Relationship Id="rId6" Type="http://schemas.openxmlformats.org/officeDocument/2006/relationships/slideLayout" Target="../slideLayouts/slideLayout853.xml"/><Relationship Id="rId11" Type="http://schemas.openxmlformats.org/officeDocument/2006/relationships/slideLayout" Target="../slideLayouts/slideLayout858.xml"/><Relationship Id="rId5" Type="http://schemas.openxmlformats.org/officeDocument/2006/relationships/slideLayout" Target="../slideLayouts/slideLayout852.xml"/><Relationship Id="rId10" Type="http://schemas.openxmlformats.org/officeDocument/2006/relationships/slideLayout" Target="../slideLayouts/slideLayout857.xml"/><Relationship Id="rId4" Type="http://schemas.openxmlformats.org/officeDocument/2006/relationships/slideLayout" Target="../slideLayouts/slideLayout851.xml"/><Relationship Id="rId9" Type="http://schemas.openxmlformats.org/officeDocument/2006/relationships/slideLayout" Target="../slideLayouts/slideLayout856.xml"/></Relationships>
</file>

<file path=ppt/slideMasters/_rels/slideMaster79.xml.rels><?xml version="1.0" encoding="UTF-8" standalone="yes"?>
<Relationships xmlns="http://schemas.openxmlformats.org/package/2006/relationships"><Relationship Id="rId8" Type="http://schemas.openxmlformats.org/officeDocument/2006/relationships/slideLayout" Target="../slideLayouts/slideLayout866.xml"/><Relationship Id="rId13" Type="http://schemas.openxmlformats.org/officeDocument/2006/relationships/image" Target="../media/image1.jpg"/><Relationship Id="rId3" Type="http://schemas.openxmlformats.org/officeDocument/2006/relationships/slideLayout" Target="../slideLayouts/slideLayout861.xml"/><Relationship Id="rId7" Type="http://schemas.openxmlformats.org/officeDocument/2006/relationships/slideLayout" Target="../slideLayouts/slideLayout865.xml"/><Relationship Id="rId12" Type="http://schemas.openxmlformats.org/officeDocument/2006/relationships/theme" Target="../theme/theme79.xml"/><Relationship Id="rId2" Type="http://schemas.openxmlformats.org/officeDocument/2006/relationships/slideLayout" Target="../slideLayouts/slideLayout860.xml"/><Relationship Id="rId1" Type="http://schemas.openxmlformats.org/officeDocument/2006/relationships/slideLayout" Target="../slideLayouts/slideLayout859.xml"/><Relationship Id="rId6" Type="http://schemas.openxmlformats.org/officeDocument/2006/relationships/slideLayout" Target="../slideLayouts/slideLayout864.xml"/><Relationship Id="rId11" Type="http://schemas.openxmlformats.org/officeDocument/2006/relationships/slideLayout" Target="../slideLayouts/slideLayout869.xml"/><Relationship Id="rId5" Type="http://schemas.openxmlformats.org/officeDocument/2006/relationships/slideLayout" Target="../slideLayouts/slideLayout863.xml"/><Relationship Id="rId10" Type="http://schemas.openxmlformats.org/officeDocument/2006/relationships/slideLayout" Target="../slideLayouts/slideLayout868.xml"/><Relationship Id="rId4" Type="http://schemas.openxmlformats.org/officeDocument/2006/relationships/slideLayout" Target="../slideLayouts/slideLayout862.xml"/><Relationship Id="rId9" Type="http://schemas.openxmlformats.org/officeDocument/2006/relationships/slideLayout" Target="../slideLayouts/slideLayout8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0.xml.rels><?xml version="1.0" encoding="UTF-8" standalone="yes"?>
<Relationships xmlns="http://schemas.openxmlformats.org/package/2006/relationships"><Relationship Id="rId8" Type="http://schemas.openxmlformats.org/officeDocument/2006/relationships/slideLayout" Target="../slideLayouts/slideLayout877.xml"/><Relationship Id="rId13" Type="http://schemas.openxmlformats.org/officeDocument/2006/relationships/image" Target="../media/image1.jpg"/><Relationship Id="rId3" Type="http://schemas.openxmlformats.org/officeDocument/2006/relationships/slideLayout" Target="../slideLayouts/slideLayout872.xml"/><Relationship Id="rId7" Type="http://schemas.openxmlformats.org/officeDocument/2006/relationships/slideLayout" Target="../slideLayouts/slideLayout876.xml"/><Relationship Id="rId12" Type="http://schemas.openxmlformats.org/officeDocument/2006/relationships/theme" Target="../theme/theme80.xml"/><Relationship Id="rId2" Type="http://schemas.openxmlformats.org/officeDocument/2006/relationships/slideLayout" Target="../slideLayouts/slideLayout871.xml"/><Relationship Id="rId1" Type="http://schemas.openxmlformats.org/officeDocument/2006/relationships/slideLayout" Target="../slideLayouts/slideLayout870.xml"/><Relationship Id="rId6" Type="http://schemas.openxmlformats.org/officeDocument/2006/relationships/slideLayout" Target="../slideLayouts/slideLayout875.xml"/><Relationship Id="rId11" Type="http://schemas.openxmlformats.org/officeDocument/2006/relationships/slideLayout" Target="../slideLayouts/slideLayout880.xml"/><Relationship Id="rId5" Type="http://schemas.openxmlformats.org/officeDocument/2006/relationships/slideLayout" Target="../slideLayouts/slideLayout874.xml"/><Relationship Id="rId10" Type="http://schemas.openxmlformats.org/officeDocument/2006/relationships/slideLayout" Target="../slideLayouts/slideLayout879.xml"/><Relationship Id="rId4" Type="http://schemas.openxmlformats.org/officeDocument/2006/relationships/slideLayout" Target="../slideLayouts/slideLayout873.xml"/><Relationship Id="rId9" Type="http://schemas.openxmlformats.org/officeDocument/2006/relationships/slideLayout" Target="../slideLayouts/slideLayout878.xml"/><Relationship Id="rId14" Type="http://schemas.openxmlformats.org/officeDocument/2006/relationships/image" Target="../media/image5.png"/></Relationships>
</file>

<file path=ppt/slideMasters/_rels/slideMaster81.xml.rels><?xml version="1.0" encoding="UTF-8" standalone="yes"?>
<Relationships xmlns="http://schemas.openxmlformats.org/package/2006/relationships"><Relationship Id="rId8" Type="http://schemas.openxmlformats.org/officeDocument/2006/relationships/slideLayout" Target="../slideLayouts/slideLayout888.xml"/><Relationship Id="rId13" Type="http://schemas.openxmlformats.org/officeDocument/2006/relationships/image" Target="../media/image1.jpg"/><Relationship Id="rId3" Type="http://schemas.openxmlformats.org/officeDocument/2006/relationships/slideLayout" Target="../slideLayouts/slideLayout883.xml"/><Relationship Id="rId7" Type="http://schemas.openxmlformats.org/officeDocument/2006/relationships/slideLayout" Target="../slideLayouts/slideLayout887.xml"/><Relationship Id="rId12" Type="http://schemas.openxmlformats.org/officeDocument/2006/relationships/theme" Target="../theme/theme81.xml"/><Relationship Id="rId2" Type="http://schemas.openxmlformats.org/officeDocument/2006/relationships/slideLayout" Target="../slideLayouts/slideLayout882.xml"/><Relationship Id="rId1" Type="http://schemas.openxmlformats.org/officeDocument/2006/relationships/slideLayout" Target="../slideLayouts/slideLayout881.xml"/><Relationship Id="rId6" Type="http://schemas.openxmlformats.org/officeDocument/2006/relationships/slideLayout" Target="../slideLayouts/slideLayout886.xml"/><Relationship Id="rId11" Type="http://schemas.openxmlformats.org/officeDocument/2006/relationships/slideLayout" Target="../slideLayouts/slideLayout891.xml"/><Relationship Id="rId5" Type="http://schemas.openxmlformats.org/officeDocument/2006/relationships/slideLayout" Target="../slideLayouts/slideLayout885.xml"/><Relationship Id="rId10" Type="http://schemas.openxmlformats.org/officeDocument/2006/relationships/slideLayout" Target="../slideLayouts/slideLayout890.xml"/><Relationship Id="rId4" Type="http://schemas.openxmlformats.org/officeDocument/2006/relationships/slideLayout" Target="../slideLayouts/slideLayout884.xml"/><Relationship Id="rId9" Type="http://schemas.openxmlformats.org/officeDocument/2006/relationships/slideLayout" Target="../slideLayouts/slideLayout889.xml"/></Relationships>
</file>

<file path=ppt/slideMasters/_rels/slideMaster82.xml.rels><?xml version="1.0" encoding="UTF-8" standalone="yes"?>
<Relationships xmlns="http://schemas.openxmlformats.org/package/2006/relationships"><Relationship Id="rId8" Type="http://schemas.openxmlformats.org/officeDocument/2006/relationships/slideLayout" Target="../slideLayouts/slideLayout899.xml"/><Relationship Id="rId13" Type="http://schemas.openxmlformats.org/officeDocument/2006/relationships/image" Target="../media/image1.jpg"/><Relationship Id="rId3" Type="http://schemas.openxmlformats.org/officeDocument/2006/relationships/slideLayout" Target="../slideLayouts/slideLayout894.xml"/><Relationship Id="rId7" Type="http://schemas.openxmlformats.org/officeDocument/2006/relationships/slideLayout" Target="../slideLayouts/slideLayout898.xml"/><Relationship Id="rId12" Type="http://schemas.openxmlformats.org/officeDocument/2006/relationships/theme" Target="../theme/theme82.xml"/><Relationship Id="rId2" Type="http://schemas.openxmlformats.org/officeDocument/2006/relationships/slideLayout" Target="../slideLayouts/slideLayout893.xml"/><Relationship Id="rId1" Type="http://schemas.openxmlformats.org/officeDocument/2006/relationships/slideLayout" Target="../slideLayouts/slideLayout892.xml"/><Relationship Id="rId6" Type="http://schemas.openxmlformats.org/officeDocument/2006/relationships/slideLayout" Target="../slideLayouts/slideLayout897.xml"/><Relationship Id="rId11" Type="http://schemas.openxmlformats.org/officeDocument/2006/relationships/slideLayout" Target="../slideLayouts/slideLayout902.xml"/><Relationship Id="rId5" Type="http://schemas.openxmlformats.org/officeDocument/2006/relationships/slideLayout" Target="../slideLayouts/slideLayout896.xml"/><Relationship Id="rId10" Type="http://schemas.openxmlformats.org/officeDocument/2006/relationships/slideLayout" Target="../slideLayouts/slideLayout901.xml"/><Relationship Id="rId4" Type="http://schemas.openxmlformats.org/officeDocument/2006/relationships/slideLayout" Target="../slideLayouts/slideLayout895.xml"/><Relationship Id="rId9" Type="http://schemas.openxmlformats.org/officeDocument/2006/relationships/slideLayout" Target="../slideLayouts/slideLayout900.xml"/></Relationships>
</file>

<file path=ppt/slideMasters/_rels/slideMaster83.xml.rels><?xml version="1.0" encoding="UTF-8" standalone="yes"?>
<Relationships xmlns="http://schemas.openxmlformats.org/package/2006/relationships"><Relationship Id="rId8" Type="http://schemas.openxmlformats.org/officeDocument/2006/relationships/slideLayout" Target="../slideLayouts/slideLayout910.xml"/><Relationship Id="rId13" Type="http://schemas.openxmlformats.org/officeDocument/2006/relationships/image" Target="../media/image1.jpg"/><Relationship Id="rId3" Type="http://schemas.openxmlformats.org/officeDocument/2006/relationships/slideLayout" Target="../slideLayouts/slideLayout905.xml"/><Relationship Id="rId7" Type="http://schemas.openxmlformats.org/officeDocument/2006/relationships/slideLayout" Target="../slideLayouts/slideLayout909.xml"/><Relationship Id="rId12" Type="http://schemas.openxmlformats.org/officeDocument/2006/relationships/theme" Target="../theme/theme83.xml"/><Relationship Id="rId2" Type="http://schemas.openxmlformats.org/officeDocument/2006/relationships/slideLayout" Target="../slideLayouts/slideLayout904.xml"/><Relationship Id="rId1" Type="http://schemas.openxmlformats.org/officeDocument/2006/relationships/slideLayout" Target="../slideLayouts/slideLayout903.xml"/><Relationship Id="rId6" Type="http://schemas.openxmlformats.org/officeDocument/2006/relationships/slideLayout" Target="../slideLayouts/slideLayout908.xml"/><Relationship Id="rId11" Type="http://schemas.openxmlformats.org/officeDocument/2006/relationships/slideLayout" Target="../slideLayouts/slideLayout913.xml"/><Relationship Id="rId5" Type="http://schemas.openxmlformats.org/officeDocument/2006/relationships/slideLayout" Target="../slideLayouts/slideLayout907.xml"/><Relationship Id="rId10" Type="http://schemas.openxmlformats.org/officeDocument/2006/relationships/slideLayout" Target="../slideLayouts/slideLayout912.xml"/><Relationship Id="rId4" Type="http://schemas.openxmlformats.org/officeDocument/2006/relationships/slideLayout" Target="../slideLayouts/slideLayout906.xml"/><Relationship Id="rId9" Type="http://schemas.openxmlformats.org/officeDocument/2006/relationships/slideLayout" Target="../slideLayouts/slideLayout911.xml"/></Relationships>
</file>

<file path=ppt/slideMasters/_rels/slideMaster84.xml.rels><?xml version="1.0" encoding="UTF-8" standalone="yes"?>
<Relationships xmlns="http://schemas.openxmlformats.org/package/2006/relationships"><Relationship Id="rId8" Type="http://schemas.openxmlformats.org/officeDocument/2006/relationships/slideLayout" Target="../slideLayouts/slideLayout921.xml"/><Relationship Id="rId13" Type="http://schemas.openxmlformats.org/officeDocument/2006/relationships/image" Target="../media/image1.jpg"/><Relationship Id="rId3" Type="http://schemas.openxmlformats.org/officeDocument/2006/relationships/slideLayout" Target="../slideLayouts/slideLayout916.xml"/><Relationship Id="rId7" Type="http://schemas.openxmlformats.org/officeDocument/2006/relationships/slideLayout" Target="../slideLayouts/slideLayout920.xml"/><Relationship Id="rId12" Type="http://schemas.openxmlformats.org/officeDocument/2006/relationships/theme" Target="../theme/theme84.xml"/><Relationship Id="rId2" Type="http://schemas.openxmlformats.org/officeDocument/2006/relationships/slideLayout" Target="../slideLayouts/slideLayout915.xml"/><Relationship Id="rId1" Type="http://schemas.openxmlformats.org/officeDocument/2006/relationships/slideLayout" Target="../slideLayouts/slideLayout914.xml"/><Relationship Id="rId6" Type="http://schemas.openxmlformats.org/officeDocument/2006/relationships/slideLayout" Target="../slideLayouts/slideLayout919.xml"/><Relationship Id="rId11" Type="http://schemas.openxmlformats.org/officeDocument/2006/relationships/slideLayout" Target="../slideLayouts/slideLayout924.xml"/><Relationship Id="rId5" Type="http://schemas.openxmlformats.org/officeDocument/2006/relationships/slideLayout" Target="../slideLayouts/slideLayout918.xml"/><Relationship Id="rId10" Type="http://schemas.openxmlformats.org/officeDocument/2006/relationships/slideLayout" Target="../slideLayouts/slideLayout923.xml"/><Relationship Id="rId4" Type="http://schemas.openxmlformats.org/officeDocument/2006/relationships/slideLayout" Target="../slideLayouts/slideLayout917.xml"/><Relationship Id="rId9" Type="http://schemas.openxmlformats.org/officeDocument/2006/relationships/slideLayout" Target="../slideLayouts/slideLayout922.xml"/></Relationships>
</file>

<file path=ppt/slideMasters/_rels/slideMaster85.xml.rels><?xml version="1.0" encoding="UTF-8" standalone="yes"?>
<Relationships xmlns="http://schemas.openxmlformats.org/package/2006/relationships"><Relationship Id="rId8" Type="http://schemas.openxmlformats.org/officeDocument/2006/relationships/slideLayout" Target="../slideLayouts/slideLayout932.xml"/><Relationship Id="rId13" Type="http://schemas.openxmlformats.org/officeDocument/2006/relationships/image" Target="../media/image1.jpg"/><Relationship Id="rId3" Type="http://schemas.openxmlformats.org/officeDocument/2006/relationships/slideLayout" Target="../slideLayouts/slideLayout927.xml"/><Relationship Id="rId7" Type="http://schemas.openxmlformats.org/officeDocument/2006/relationships/slideLayout" Target="../slideLayouts/slideLayout931.xml"/><Relationship Id="rId12" Type="http://schemas.openxmlformats.org/officeDocument/2006/relationships/theme" Target="../theme/theme85.xml"/><Relationship Id="rId2" Type="http://schemas.openxmlformats.org/officeDocument/2006/relationships/slideLayout" Target="../slideLayouts/slideLayout926.xml"/><Relationship Id="rId1" Type="http://schemas.openxmlformats.org/officeDocument/2006/relationships/slideLayout" Target="../slideLayouts/slideLayout925.xml"/><Relationship Id="rId6" Type="http://schemas.openxmlformats.org/officeDocument/2006/relationships/slideLayout" Target="../slideLayouts/slideLayout930.xml"/><Relationship Id="rId11" Type="http://schemas.openxmlformats.org/officeDocument/2006/relationships/slideLayout" Target="../slideLayouts/slideLayout935.xml"/><Relationship Id="rId5" Type="http://schemas.openxmlformats.org/officeDocument/2006/relationships/slideLayout" Target="../slideLayouts/slideLayout929.xml"/><Relationship Id="rId10" Type="http://schemas.openxmlformats.org/officeDocument/2006/relationships/slideLayout" Target="../slideLayouts/slideLayout934.xml"/><Relationship Id="rId4" Type="http://schemas.openxmlformats.org/officeDocument/2006/relationships/slideLayout" Target="../slideLayouts/slideLayout928.xml"/><Relationship Id="rId9" Type="http://schemas.openxmlformats.org/officeDocument/2006/relationships/slideLayout" Target="../slideLayouts/slideLayout933.xml"/></Relationships>
</file>

<file path=ppt/slideMasters/_rels/slideMaster86.xml.rels><?xml version="1.0" encoding="UTF-8" standalone="yes"?>
<Relationships xmlns="http://schemas.openxmlformats.org/package/2006/relationships"><Relationship Id="rId8" Type="http://schemas.openxmlformats.org/officeDocument/2006/relationships/slideLayout" Target="../slideLayouts/slideLayout943.xml"/><Relationship Id="rId13" Type="http://schemas.openxmlformats.org/officeDocument/2006/relationships/image" Target="../media/image1.jpg"/><Relationship Id="rId3" Type="http://schemas.openxmlformats.org/officeDocument/2006/relationships/slideLayout" Target="../slideLayouts/slideLayout938.xml"/><Relationship Id="rId7" Type="http://schemas.openxmlformats.org/officeDocument/2006/relationships/slideLayout" Target="../slideLayouts/slideLayout942.xml"/><Relationship Id="rId12" Type="http://schemas.openxmlformats.org/officeDocument/2006/relationships/theme" Target="../theme/theme86.xml"/><Relationship Id="rId2" Type="http://schemas.openxmlformats.org/officeDocument/2006/relationships/slideLayout" Target="../slideLayouts/slideLayout937.xml"/><Relationship Id="rId1" Type="http://schemas.openxmlformats.org/officeDocument/2006/relationships/slideLayout" Target="../slideLayouts/slideLayout936.xml"/><Relationship Id="rId6" Type="http://schemas.openxmlformats.org/officeDocument/2006/relationships/slideLayout" Target="../slideLayouts/slideLayout941.xml"/><Relationship Id="rId11" Type="http://schemas.openxmlformats.org/officeDocument/2006/relationships/slideLayout" Target="../slideLayouts/slideLayout946.xml"/><Relationship Id="rId5" Type="http://schemas.openxmlformats.org/officeDocument/2006/relationships/slideLayout" Target="../slideLayouts/slideLayout940.xml"/><Relationship Id="rId10" Type="http://schemas.openxmlformats.org/officeDocument/2006/relationships/slideLayout" Target="../slideLayouts/slideLayout945.xml"/><Relationship Id="rId4" Type="http://schemas.openxmlformats.org/officeDocument/2006/relationships/slideLayout" Target="../slideLayouts/slideLayout939.xml"/><Relationship Id="rId9" Type="http://schemas.openxmlformats.org/officeDocument/2006/relationships/slideLayout" Target="../slideLayouts/slideLayout944.xml"/></Relationships>
</file>

<file path=ppt/slideMasters/_rels/slideMaster87.xml.rels><?xml version="1.0" encoding="UTF-8" standalone="yes"?>
<Relationships xmlns="http://schemas.openxmlformats.org/package/2006/relationships"><Relationship Id="rId8" Type="http://schemas.openxmlformats.org/officeDocument/2006/relationships/slideLayout" Target="../slideLayouts/slideLayout954.xml"/><Relationship Id="rId13" Type="http://schemas.openxmlformats.org/officeDocument/2006/relationships/image" Target="../media/image1.jpg"/><Relationship Id="rId3" Type="http://schemas.openxmlformats.org/officeDocument/2006/relationships/slideLayout" Target="../slideLayouts/slideLayout949.xml"/><Relationship Id="rId7" Type="http://schemas.openxmlformats.org/officeDocument/2006/relationships/slideLayout" Target="../slideLayouts/slideLayout953.xml"/><Relationship Id="rId12" Type="http://schemas.openxmlformats.org/officeDocument/2006/relationships/theme" Target="../theme/theme87.xml"/><Relationship Id="rId2" Type="http://schemas.openxmlformats.org/officeDocument/2006/relationships/slideLayout" Target="../slideLayouts/slideLayout948.xml"/><Relationship Id="rId1" Type="http://schemas.openxmlformats.org/officeDocument/2006/relationships/slideLayout" Target="../slideLayouts/slideLayout947.xml"/><Relationship Id="rId6" Type="http://schemas.openxmlformats.org/officeDocument/2006/relationships/slideLayout" Target="../slideLayouts/slideLayout952.xml"/><Relationship Id="rId11" Type="http://schemas.openxmlformats.org/officeDocument/2006/relationships/slideLayout" Target="../slideLayouts/slideLayout957.xml"/><Relationship Id="rId5" Type="http://schemas.openxmlformats.org/officeDocument/2006/relationships/slideLayout" Target="../slideLayouts/slideLayout951.xml"/><Relationship Id="rId10" Type="http://schemas.openxmlformats.org/officeDocument/2006/relationships/slideLayout" Target="../slideLayouts/slideLayout956.xml"/><Relationship Id="rId4" Type="http://schemas.openxmlformats.org/officeDocument/2006/relationships/slideLayout" Target="../slideLayouts/slideLayout950.xml"/><Relationship Id="rId9" Type="http://schemas.openxmlformats.org/officeDocument/2006/relationships/slideLayout" Target="../slideLayouts/slideLayout955.xml"/></Relationships>
</file>

<file path=ppt/slideMasters/_rels/slideMaster88.xml.rels><?xml version="1.0" encoding="UTF-8" standalone="yes"?>
<Relationships xmlns="http://schemas.openxmlformats.org/package/2006/relationships"><Relationship Id="rId8" Type="http://schemas.openxmlformats.org/officeDocument/2006/relationships/slideLayout" Target="../slideLayouts/slideLayout965.xml"/><Relationship Id="rId13" Type="http://schemas.openxmlformats.org/officeDocument/2006/relationships/image" Target="../media/image1.jpg"/><Relationship Id="rId3" Type="http://schemas.openxmlformats.org/officeDocument/2006/relationships/slideLayout" Target="../slideLayouts/slideLayout960.xml"/><Relationship Id="rId7" Type="http://schemas.openxmlformats.org/officeDocument/2006/relationships/slideLayout" Target="../slideLayouts/slideLayout964.xml"/><Relationship Id="rId12" Type="http://schemas.openxmlformats.org/officeDocument/2006/relationships/theme" Target="../theme/theme88.xml"/><Relationship Id="rId2" Type="http://schemas.openxmlformats.org/officeDocument/2006/relationships/slideLayout" Target="../slideLayouts/slideLayout959.xml"/><Relationship Id="rId1" Type="http://schemas.openxmlformats.org/officeDocument/2006/relationships/slideLayout" Target="../slideLayouts/slideLayout958.xml"/><Relationship Id="rId6" Type="http://schemas.openxmlformats.org/officeDocument/2006/relationships/slideLayout" Target="../slideLayouts/slideLayout963.xml"/><Relationship Id="rId11" Type="http://schemas.openxmlformats.org/officeDocument/2006/relationships/slideLayout" Target="../slideLayouts/slideLayout968.xml"/><Relationship Id="rId5" Type="http://schemas.openxmlformats.org/officeDocument/2006/relationships/slideLayout" Target="../slideLayouts/slideLayout962.xml"/><Relationship Id="rId10" Type="http://schemas.openxmlformats.org/officeDocument/2006/relationships/slideLayout" Target="../slideLayouts/slideLayout967.xml"/><Relationship Id="rId4" Type="http://schemas.openxmlformats.org/officeDocument/2006/relationships/slideLayout" Target="../slideLayouts/slideLayout961.xml"/><Relationship Id="rId9" Type="http://schemas.openxmlformats.org/officeDocument/2006/relationships/slideLayout" Target="../slideLayouts/slideLayout966.xml"/></Relationships>
</file>

<file path=ppt/slideMasters/_rels/slideMaster89.xml.rels><?xml version="1.0" encoding="UTF-8" standalone="yes"?>
<Relationships xmlns="http://schemas.openxmlformats.org/package/2006/relationships"><Relationship Id="rId8" Type="http://schemas.openxmlformats.org/officeDocument/2006/relationships/slideLayout" Target="../slideLayouts/slideLayout976.xml"/><Relationship Id="rId13" Type="http://schemas.openxmlformats.org/officeDocument/2006/relationships/image" Target="../media/image1.jpg"/><Relationship Id="rId3" Type="http://schemas.openxmlformats.org/officeDocument/2006/relationships/slideLayout" Target="../slideLayouts/slideLayout971.xml"/><Relationship Id="rId7" Type="http://schemas.openxmlformats.org/officeDocument/2006/relationships/slideLayout" Target="../slideLayouts/slideLayout975.xml"/><Relationship Id="rId12" Type="http://schemas.openxmlformats.org/officeDocument/2006/relationships/theme" Target="../theme/theme89.xml"/><Relationship Id="rId2" Type="http://schemas.openxmlformats.org/officeDocument/2006/relationships/slideLayout" Target="../slideLayouts/slideLayout970.xml"/><Relationship Id="rId1" Type="http://schemas.openxmlformats.org/officeDocument/2006/relationships/slideLayout" Target="../slideLayouts/slideLayout969.xml"/><Relationship Id="rId6" Type="http://schemas.openxmlformats.org/officeDocument/2006/relationships/slideLayout" Target="../slideLayouts/slideLayout974.xml"/><Relationship Id="rId11" Type="http://schemas.openxmlformats.org/officeDocument/2006/relationships/slideLayout" Target="../slideLayouts/slideLayout979.xml"/><Relationship Id="rId5" Type="http://schemas.openxmlformats.org/officeDocument/2006/relationships/slideLayout" Target="../slideLayouts/slideLayout973.xml"/><Relationship Id="rId10" Type="http://schemas.openxmlformats.org/officeDocument/2006/relationships/slideLayout" Target="../slideLayouts/slideLayout978.xml"/><Relationship Id="rId4" Type="http://schemas.openxmlformats.org/officeDocument/2006/relationships/slideLayout" Target="../slideLayouts/slideLayout972.xml"/><Relationship Id="rId9" Type="http://schemas.openxmlformats.org/officeDocument/2006/relationships/slideLayout" Target="../slideLayouts/slideLayout977.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0.xml.rels><?xml version="1.0" encoding="UTF-8" standalone="yes"?>
<Relationships xmlns="http://schemas.openxmlformats.org/package/2006/relationships"><Relationship Id="rId8" Type="http://schemas.openxmlformats.org/officeDocument/2006/relationships/slideLayout" Target="../slideLayouts/slideLayout987.xml"/><Relationship Id="rId13" Type="http://schemas.openxmlformats.org/officeDocument/2006/relationships/image" Target="../media/image1.jpg"/><Relationship Id="rId3" Type="http://schemas.openxmlformats.org/officeDocument/2006/relationships/slideLayout" Target="../slideLayouts/slideLayout982.xml"/><Relationship Id="rId7" Type="http://schemas.openxmlformats.org/officeDocument/2006/relationships/slideLayout" Target="../slideLayouts/slideLayout986.xml"/><Relationship Id="rId12" Type="http://schemas.openxmlformats.org/officeDocument/2006/relationships/theme" Target="../theme/theme90.xml"/><Relationship Id="rId2" Type="http://schemas.openxmlformats.org/officeDocument/2006/relationships/slideLayout" Target="../slideLayouts/slideLayout981.xml"/><Relationship Id="rId1" Type="http://schemas.openxmlformats.org/officeDocument/2006/relationships/slideLayout" Target="../slideLayouts/slideLayout980.xml"/><Relationship Id="rId6" Type="http://schemas.openxmlformats.org/officeDocument/2006/relationships/slideLayout" Target="../slideLayouts/slideLayout985.xml"/><Relationship Id="rId11" Type="http://schemas.openxmlformats.org/officeDocument/2006/relationships/slideLayout" Target="../slideLayouts/slideLayout990.xml"/><Relationship Id="rId5" Type="http://schemas.openxmlformats.org/officeDocument/2006/relationships/slideLayout" Target="../slideLayouts/slideLayout984.xml"/><Relationship Id="rId15" Type="http://schemas.openxmlformats.org/officeDocument/2006/relationships/image" Target="../media/image4.png"/><Relationship Id="rId10" Type="http://schemas.openxmlformats.org/officeDocument/2006/relationships/slideLayout" Target="../slideLayouts/slideLayout989.xml"/><Relationship Id="rId4" Type="http://schemas.openxmlformats.org/officeDocument/2006/relationships/slideLayout" Target="../slideLayouts/slideLayout983.xml"/><Relationship Id="rId9" Type="http://schemas.openxmlformats.org/officeDocument/2006/relationships/slideLayout" Target="../slideLayouts/slideLayout988.xml"/><Relationship Id="rId14" Type="http://schemas.openxmlformats.org/officeDocument/2006/relationships/image" Target="../media/image3.png"/></Relationships>
</file>

<file path=ppt/slideMasters/_rels/slideMaster91.xml.rels><?xml version="1.0" encoding="UTF-8" standalone="yes"?>
<Relationships xmlns="http://schemas.openxmlformats.org/package/2006/relationships"><Relationship Id="rId8" Type="http://schemas.openxmlformats.org/officeDocument/2006/relationships/slideLayout" Target="../slideLayouts/slideLayout998.xml"/><Relationship Id="rId13" Type="http://schemas.openxmlformats.org/officeDocument/2006/relationships/image" Target="../media/image1.jpg"/><Relationship Id="rId3" Type="http://schemas.openxmlformats.org/officeDocument/2006/relationships/slideLayout" Target="../slideLayouts/slideLayout993.xml"/><Relationship Id="rId7" Type="http://schemas.openxmlformats.org/officeDocument/2006/relationships/slideLayout" Target="../slideLayouts/slideLayout997.xml"/><Relationship Id="rId12" Type="http://schemas.openxmlformats.org/officeDocument/2006/relationships/theme" Target="../theme/theme91.xml"/><Relationship Id="rId2" Type="http://schemas.openxmlformats.org/officeDocument/2006/relationships/slideLayout" Target="../slideLayouts/slideLayout992.xml"/><Relationship Id="rId1" Type="http://schemas.openxmlformats.org/officeDocument/2006/relationships/slideLayout" Target="../slideLayouts/slideLayout991.xml"/><Relationship Id="rId6" Type="http://schemas.openxmlformats.org/officeDocument/2006/relationships/slideLayout" Target="../slideLayouts/slideLayout996.xml"/><Relationship Id="rId11" Type="http://schemas.openxmlformats.org/officeDocument/2006/relationships/slideLayout" Target="../slideLayouts/slideLayout1001.xml"/><Relationship Id="rId5" Type="http://schemas.openxmlformats.org/officeDocument/2006/relationships/slideLayout" Target="../slideLayouts/slideLayout995.xml"/><Relationship Id="rId10" Type="http://schemas.openxmlformats.org/officeDocument/2006/relationships/slideLayout" Target="../slideLayouts/slideLayout1000.xml"/><Relationship Id="rId4" Type="http://schemas.openxmlformats.org/officeDocument/2006/relationships/slideLayout" Target="../slideLayouts/slideLayout994.xml"/><Relationship Id="rId9" Type="http://schemas.openxmlformats.org/officeDocument/2006/relationships/slideLayout" Target="../slideLayouts/slideLayout999.xml"/></Relationships>
</file>

<file path=ppt/slideMasters/_rels/slideMaster92.xml.rels><?xml version="1.0" encoding="UTF-8" standalone="yes"?>
<Relationships xmlns="http://schemas.openxmlformats.org/package/2006/relationships"><Relationship Id="rId8" Type="http://schemas.openxmlformats.org/officeDocument/2006/relationships/slideLayout" Target="../slideLayouts/slideLayout1009.xml"/><Relationship Id="rId13" Type="http://schemas.openxmlformats.org/officeDocument/2006/relationships/image" Target="../media/image1.jpg"/><Relationship Id="rId3" Type="http://schemas.openxmlformats.org/officeDocument/2006/relationships/slideLayout" Target="../slideLayouts/slideLayout1004.xml"/><Relationship Id="rId7" Type="http://schemas.openxmlformats.org/officeDocument/2006/relationships/slideLayout" Target="../slideLayouts/slideLayout1008.xml"/><Relationship Id="rId12" Type="http://schemas.openxmlformats.org/officeDocument/2006/relationships/theme" Target="../theme/theme92.xml"/><Relationship Id="rId2" Type="http://schemas.openxmlformats.org/officeDocument/2006/relationships/slideLayout" Target="../slideLayouts/slideLayout1003.xml"/><Relationship Id="rId1" Type="http://schemas.openxmlformats.org/officeDocument/2006/relationships/slideLayout" Target="../slideLayouts/slideLayout1002.xml"/><Relationship Id="rId6" Type="http://schemas.openxmlformats.org/officeDocument/2006/relationships/slideLayout" Target="../slideLayouts/slideLayout1007.xml"/><Relationship Id="rId11" Type="http://schemas.openxmlformats.org/officeDocument/2006/relationships/slideLayout" Target="../slideLayouts/slideLayout1012.xml"/><Relationship Id="rId5" Type="http://schemas.openxmlformats.org/officeDocument/2006/relationships/slideLayout" Target="../slideLayouts/slideLayout1006.xml"/><Relationship Id="rId10" Type="http://schemas.openxmlformats.org/officeDocument/2006/relationships/slideLayout" Target="../slideLayouts/slideLayout1011.xml"/><Relationship Id="rId4" Type="http://schemas.openxmlformats.org/officeDocument/2006/relationships/slideLayout" Target="../slideLayouts/slideLayout1005.xml"/><Relationship Id="rId9" Type="http://schemas.openxmlformats.org/officeDocument/2006/relationships/slideLayout" Target="../slideLayouts/slideLayout1010.xml"/></Relationships>
</file>

<file path=ppt/slideMasters/_rels/slideMaster93.xml.rels><?xml version="1.0" encoding="UTF-8" standalone="yes"?>
<Relationships xmlns="http://schemas.openxmlformats.org/package/2006/relationships"><Relationship Id="rId8" Type="http://schemas.openxmlformats.org/officeDocument/2006/relationships/slideLayout" Target="../slideLayouts/slideLayout1020.xml"/><Relationship Id="rId13" Type="http://schemas.openxmlformats.org/officeDocument/2006/relationships/image" Target="../media/image1.jpg"/><Relationship Id="rId3" Type="http://schemas.openxmlformats.org/officeDocument/2006/relationships/slideLayout" Target="../slideLayouts/slideLayout1015.xml"/><Relationship Id="rId7" Type="http://schemas.openxmlformats.org/officeDocument/2006/relationships/slideLayout" Target="../slideLayouts/slideLayout1019.xml"/><Relationship Id="rId12" Type="http://schemas.openxmlformats.org/officeDocument/2006/relationships/theme" Target="../theme/theme93.xml"/><Relationship Id="rId2" Type="http://schemas.openxmlformats.org/officeDocument/2006/relationships/slideLayout" Target="../slideLayouts/slideLayout1014.xml"/><Relationship Id="rId1" Type="http://schemas.openxmlformats.org/officeDocument/2006/relationships/slideLayout" Target="../slideLayouts/slideLayout1013.xml"/><Relationship Id="rId6" Type="http://schemas.openxmlformats.org/officeDocument/2006/relationships/slideLayout" Target="../slideLayouts/slideLayout1018.xml"/><Relationship Id="rId11" Type="http://schemas.openxmlformats.org/officeDocument/2006/relationships/slideLayout" Target="../slideLayouts/slideLayout1023.xml"/><Relationship Id="rId5" Type="http://schemas.openxmlformats.org/officeDocument/2006/relationships/slideLayout" Target="../slideLayouts/slideLayout1017.xml"/><Relationship Id="rId10" Type="http://schemas.openxmlformats.org/officeDocument/2006/relationships/slideLayout" Target="../slideLayouts/slideLayout1022.xml"/><Relationship Id="rId4" Type="http://schemas.openxmlformats.org/officeDocument/2006/relationships/slideLayout" Target="../slideLayouts/slideLayout1016.xml"/><Relationship Id="rId9" Type="http://schemas.openxmlformats.org/officeDocument/2006/relationships/slideLayout" Target="../slideLayouts/slideLayout1021.xml"/><Relationship Id="rId14" Type="http://schemas.openxmlformats.org/officeDocument/2006/relationships/image" Target="../media/image5.png"/></Relationships>
</file>

<file path=ppt/slideMasters/_rels/slideMaster94.xml.rels><?xml version="1.0" encoding="UTF-8" standalone="yes"?>
<Relationships xmlns="http://schemas.openxmlformats.org/package/2006/relationships"><Relationship Id="rId8" Type="http://schemas.openxmlformats.org/officeDocument/2006/relationships/slideLayout" Target="../slideLayouts/slideLayout1031.xml"/><Relationship Id="rId13" Type="http://schemas.openxmlformats.org/officeDocument/2006/relationships/image" Target="../media/image1.jpg"/><Relationship Id="rId3" Type="http://schemas.openxmlformats.org/officeDocument/2006/relationships/slideLayout" Target="../slideLayouts/slideLayout1026.xml"/><Relationship Id="rId7" Type="http://schemas.openxmlformats.org/officeDocument/2006/relationships/slideLayout" Target="../slideLayouts/slideLayout1030.xml"/><Relationship Id="rId12" Type="http://schemas.openxmlformats.org/officeDocument/2006/relationships/theme" Target="../theme/theme94.xml"/><Relationship Id="rId2" Type="http://schemas.openxmlformats.org/officeDocument/2006/relationships/slideLayout" Target="../slideLayouts/slideLayout1025.xml"/><Relationship Id="rId1" Type="http://schemas.openxmlformats.org/officeDocument/2006/relationships/slideLayout" Target="../slideLayouts/slideLayout1024.xml"/><Relationship Id="rId6" Type="http://schemas.openxmlformats.org/officeDocument/2006/relationships/slideLayout" Target="../slideLayouts/slideLayout1029.xml"/><Relationship Id="rId11" Type="http://schemas.openxmlformats.org/officeDocument/2006/relationships/slideLayout" Target="../slideLayouts/slideLayout1034.xml"/><Relationship Id="rId5" Type="http://schemas.openxmlformats.org/officeDocument/2006/relationships/slideLayout" Target="../slideLayouts/slideLayout1028.xml"/><Relationship Id="rId10" Type="http://schemas.openxmlformats.org/officeDocument/2006/relationships/slideLayout" Target="../slideLayouts/slideLayout1033.xml"/><Relationship Id="rId4" Type="http://schemas.openxmlformats.org/officeDocument/2006/relationships/slideLayout" Target="../slideLayouts/slideLayout1027.xml"/><Relationship Id="rId9" Type="http://schemas.openxmlformats.org/officeDocument/2006/relationships/slideLayout" Target="../slideLayouts/slideLayout1032.xml"/></Relationships>
</file>

<file path=ppt/slideMasters/_rels/slideMaster95.xml.rels><?xml version="1.0" encoding="UTF-8" standalone="yes"?>
<Relationships xmlns="http://schemas.openxmlformats.org/package/2006/relationships"><Relationship Id="rId8" Type="http://schemas.openxmlformats.org/officeDocument/2006/relationships/slideLayout" Target="../slideLayouts/slideLayout1042.xml"/><Relationship Id="rId13" Type="http://schemas.openxmlformats.org/officeDocument/2006/relationships/image" Target="../media/image1.jpg"/><Relationship Id="rId3" Type="http://schemas.openxmlformats.org/officeDocument/2006/relationships/slideLayout" Target="../slideLayouts/slideLayout1037.xml"/><Relationship Id="rId7" Type="http://schemas.openxmlformats.org/officeDocument/2006/relationships/slideLayout" Target="../slideLayouts/slideLayout1041.xml"/><Relationship Id="rId12" Type="http://schemas.openxmlformats.org/officeDocument/2006/relationships/theme" Target="../theme/theme95.xml"/><Relationship Id="rId2" Type="http://schemas.openxmlformats.org/officeDocument/2006/relationships/slideLayout" Target="../slideLayouts/slideLayout1036.xml"/><Relationship Id="rId1" Type="http://schemas.openxmlformats.org/officeDocument/2006/relationships/slideLayout" Target="../slideLayouts/slideLayout1035.xml"/><Relationship Id="rId6" Type="http://schemas.openxmlformats.org/officeDocument/2006/relationships/slideLayout" Target="../slideLayouts/slideLayout1040.xml"/><Relationship Id="rId11" Type="http://schemas.openxmlformats.org/officeDocument/2006/relationships/slideLayout" Target="../slideLayouts/slideLayout1045.xml"/><Relationship Id="rId5" Type="http://schemas.openxmlformats.org/officeDocument/2006/relationships/slideLayout" Target="../slideLayouts/slideLayout1039.xml"/><Relationship Id="rId10" Type="http://schemas.openxmlformats.org/officeDocument/2006/relationships/slideLayout" Target="../slideLayouts/slideLayout1044.xml"/><Relationship Id="rId4" Type="http://schemas.openxmlformats.org/officeDocument/2006/relationships/slideLayout" Target="../slideLayouts/slideLayout1038.xml"/><Relationship Id="rId9" Type="http://schemas.openxmlformats.org/officeDocument/2006/relationships/slideLayout" Target="../slideLayouts/slideLayout1043.xml"/></Relationships>
</file>

<file path=ppt/slideMasters/_rels/slideMaster96.xml.rels><?xml version="1.0" encoding="UTF-8" standalone="yes"?>
<Relationships xmlns="http://schemas.openxmlformats.org/package/2006/relationships"><Relationship Id="rId8" Type="http://schemas.openxmlformats.org/officeDocument/2006/relationships/slideLayout" Target="../slideLayouts/slideLayout1053.xml"/><Relationship Id="rId13" Type="http://schemas.openxmlformats.org/officeDocument/2006/relationships/image" Target="../media/image1.jpg"/><Relationship Id="rId3" Type="http://schemas.openxmlformats.org/officeDocument/2006/relationships/slideLayout" Target="../slideLayouts/slideLayout1048.xml"/><Relationship Id="rId7" Type="http://schemas.openxmlformats.org/officeDocument/2006/relationships/slideLayout" Target="../slideLayouts/slideLayout1052.xml"/><Relationship Id="rId12" Type="http://schemas.openxmlformats.org/officeDocument/2006/relationships/theme" Target="../theme/theme96.xml"/><Relationship Id="rId2" Type="http://schemas.openxmlformats.org/officeDocument/2006/relationships/slideLayout" Target="../slideLayouts/slideLayout1047.xml"/><Relationship Id="rId1" Type="http://schemas.openxmlformats.org/officeDocument/2006/relationships/slideLayout" Target="../slideLayouts/slideLayout1046.xml"/><Relationship Id="rId6" Type="http://schemas.openxmlformats.org/officeDocument/2006/relationships/slideLayout" Target="../slideLayouts/slideLayout1051.xml"/><Relationship Id="rId11" Type="http://schemas.openxmlformats.org/officeDocument/2006/relationships/slideLayout" Target="../slideLayouts/slideLayout1056.xml"/><Relationship Id="rId5" Type="http://schemas.openxmlformats.org/officeDocument/2006/relationships/slideLayout" Target="../slideLayouts/slideLayout1050.xml"/><Relationship Id="rId10" Type="http://schemas.openxmlformats.org/officeDocument/2006/relationships/slideLayout" Target="../slideLayouts/slideLayout1055.xml"/><Relationship Id="rId4" Type="http://schemas.openxmlformats.org/officeDocument/2006/relationships/slideLayout" Target="../slideLayouts/slideLayout1049.xml"/><Relationship Id="rId9" Type="http://schemas.openxmlformats.org/officeDocument/2006/relationships/slideLayout" Target="../slideLayouts/slideLayout1054.xml"/></Relationships>
</file>

<file path=ppt/slideMasters/_rels/slideMaster97.xml.rels><?xml version="1.0" encoding="UTF-8" standalone="yes"?>
<Relationships xmlns="http://schemas.openxmlformats.org/package/2006/relationships"><Relationship Id="rId8" Type="http://schemas.openxmlformats.org/officeDocument/2006/relationships/slideLayout" Target="../slideLayouts/slideLayout1064.xml"/><Relationship Id="rId13" Type="http://schemas.openxmlformats.org/officeDocument/2006/relationships/image" Target="../media/image1.jpg"/><Relationship Id="rId3" Type="http://schemas.openxmlformats.org/officeDocument/2006/relationships/slideLayout" Target="../slideLayouts/slideLayout1059.xml"/><Relationship Id="rId7" Type="http://schemas.openxmlformats.org/officeDocument/2006/relationships/slideLayout" Target="../slideLayouts/slideLayout1063.xml"/><Relationship Id="rId12" Type="http://schemas.openxmlformats.org/officeDocument/2006/relationships/theme" Target="../theme/theme97.xml"/><Relationship Id="rId2" Type="http://schemas.openxmlformats.org/officeDocument/2006/relationships/slideLayout" Target="../slideLayouts/slideLayout1058.xml"/><Relationship Id="rId1" Type="http://schemas.openxmlformats.org/officeDocument/2006/relationships/slideLayout" Target="../slideLayouts/slideLayout1057.xml"/><Relationship Id="rId6" Type="http://schemas.openxmlformats.org/officeDocument/2006/relationships/slideLayout" Target="../slideLayouts/slideLayout1062.xml"/><Relationship Id="rId11" Type="http://schemas.openxmlformats.org/officeDocument/2006/relationships/slideLayout" Target="../slideLayouts/slideLayout1067.xml"/><Relationship Id="rId5" Type="http://schemas.openxmlformats.org/officeDocument/2006/relationships/slideLayout" Target="../slideLayouts/slideLayout1061.xml"/><Relationship Id="rId10" Type="http://schemas.openxmlformats.org/officeDocument/2006/relationships/slideLayout" Target="../slideLayouts/slideLayout1066.xml"/><Relationship Id="rId4" Type="http://schemas.openxmlformats.org/officeDocument/2006/relationships/slideLayout" Target="../slideLayouts/slideLayout1060.xml"/><Relationship Id="rId9" Type="http://schemas.openxmlformats.org/officeDocument/2006/relationships/slideLayout" Target="../slideLayouts/slideLayout1065.xml"/></Relationships>
</file>

<file path=ppt/slideMasters/_rels/slideMaster98.xml.rels><?xml version="1.0" encoding="UTF-8" standalone="yes"?>
<Relationships xmlns="http://schemas.openxmlformats.org/package/2006/relationships"><Relationship Id="rId8" Type="http://schemas.openxmlformats.org/officeDocument/2006/relationships/slideLayout" Target="../slideLayouts/slideLayout1075.xml"/><Relationship Id="rId13" Type="http://schemas.openxmlformats.org/officeDocument/2006/relationships/image" Target="../media/image1.jpg"/><Relationship Id="rId3" Type="http://schemas.openxmlformats.org/officeDocument/2006/relationships/slideLayout" Target="../slideLayouts/slideLayout1070.xml"/><Relationship Id="rId7" Type="http://schemas.openxmlformats.org/officeDocument/2006/relationships/slideLayout" Target="../slideLayouts/slideLayout1074.xml"/><Relationship Id="rId12" Type="http://schemas.openxmlformats.org/officeDocument/2006/relationships/theme" Target="../theme/theme98.xml"/><Relationship Id="rId2" Type="http://schemas.openxmlformats.org/officeDocument/2006/relationships/slideLayout" Target="../slideLayouts/slideLayout1069.xml"/><Relationship Id="rId1" Type="http://schemas.openxmlformats.org/officeDocument/2006/relationships/slideLayout" Target="../slideLayouts/slideLayout1068.xml"/><Relationship Id="rId6" Type="http://schemas.openxmlformats.org/officeDocument/2006/relationships/slideLayout" Target="../slideLayouts/slideLayout1073.xml"/><Relationship Id="rId11" Type="http://schemas.openxmlformats.org/officeDocument/2006/relationships/slideLayout" Target="../slideLayouts/slideLayout1078.xml"/><Relationship Id="rId5" Type="http://schemas.openxmlformats.org/officeDocument/2006/relationships/slideLayout" Target="../slideLayouts/slideLayout1072.xml"/><Relationship Id="rId10" Type="http://schemas.openxmlformats.org/officeDocument/2006/relationships/slideLayout" Target="../slideLayouts/slideLayout1077.xml"/><Relationship Id="rId4" Type="http://schemas.openxmlformats.org/officeDocument/2006/relationships/slideLayout" Target="../slideLayouts/slideLayout1071.xml"/><Relationship Id="rId9" Type="http://schemas.openxmlformats.org/officeDocument/2006/relationships/slideLayout" Target="../slideLayouts/slideLayout1076.xml"/></Relationships>
</file>

<file path=ppt/slideMasters/_rels/slideMaster99.xml.rels><?xml version="1.0" encoding="UTF-8" standalone="yes"?>
<Relationships xmlns="http://schemas.openxmlformats.org/package/2006/relationships"><Relationship Id="rId8" Type="http://schemas.openxmlformats.org/officeDocument/2006/relationships/slideLayout" Target="../slideLayouts/slideLayout1086.xml"/><Relationship Id="rId13" Type="http://schemas.openxmlformats.org/officeDocument/2006/relationships/image" Target="../media/image1.jpg"/><Relationship Id="rId3" Type="http://schemas.openxmlformats.org/officeDocument/2006/relationships/slideLayout" Target="../slideLayouts/slideLayout1081.xml"/><Relationship Id="rId7" Type="http://schemas.openxmlformats.org/officeDocument/2006/relationships/slideLayout" Target="../slideLayouts/slideLayout1085.xml"/><Relationship Id="rId12" Type="http://schemas.openxmlformats.org/officeDocument/2006/relationships/theme" Target="../theme/theme99.xml"/><Relationship Id="rId2" Type="http://schemas.openxmlformats.org/officeDocument/2006/relationships/slideLayout" Target="../slideLayouts/slideLayout1080.xml"/><Relationship Id="rId1" Type="http://schemas.openxmlformats.org/officeDocument/2006/relationships/slideLayout" Target="../slideLayouts/slideLayout1079.xml"/><Relationship Id="rId6" Type="http://schemas.openxmlformats.org/officeDocument/2006/relationships/slideLayout" Target="../slideLayouts/slideLayout1084.xml"/><Relationship Id="rId11" Type="http://schemas.openxmlformats.org/officeDocument/2006/relationships/slideLayout" Target="../slideLayouts/slideLayout1089.xml"/><Relationship Id="rId5" Type="http://schemas.openxmlformats.org/officeDocument/2006/relationships/slideLayout" Target="../slideLayouts/slideLayout1083.xml"/><Relationship Id="rId10" Type="http://schemas.openxmlformats.org/officeDocument/2006/relationships/slideLayout" Target="../slideLayouts/slideLayout1088.xml"/><Relationship Id="rId4" Type="http://schemas.openxmlformats.org/officeDocument/2006/relationships/slideLayout" Target="../slideLayouts/slideLayout1082.xml"/><Relationship Id="rId9" Type="http://schemas.openxmlformats.org/officeDocument/2006/relationships/slideLayout" Target="../slideLayouts/slideLayout108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1D8BD707-D9CF-40AE-B4C6-C98DA3205C09}" type="datetimeFigureOut">
              <a:rPr lang="en-US" smtClean="0"/>
              <a:pPr/>
              <a:t>7/3/2019</a:t>
            </a:fld>
            <a:endParaRPr lang="en-US" smtClean="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D8BD707-D9CF-40AE-B4C6-C98DA3205C09}" type="datetimeFigureOut">
              <a:rPr lang="en-US" smtClean="0"/>
              <a:pPr/>
              <a:t>7/3/2019</a:t>
            </a:fld>
            <a:endParaRPr lang="en-US" smtClean="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tx2"/>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tx2"/>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tx2"/>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433130936"/>
      </p:ext>
    </p:ext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3216367394"/>
      </p:ext>
    </p:extLst>
  </p:cSld>
  <p:clrMap bg1="lt1" tx1="dk1" bg2="lt2" tx2="dk2" accent1="accent1" accent2="accent2" accent3="accent3" accent4="accent4" accent5="accent5" accent6="accent6" hlink="hlink" folHlink="folHlink"/>
  <p:sldLayoutIdLst>
    <p:sldLayoutId id="2147485131" r:id="rId1"/>
    <p:sldLayoutId id="2147485132" r:id="rId2"/>
    <p:sldLayoutId id="2147485133" r:id="rId3"/>
    <p:sldLayoutId id="2147485134" r:id="rId4"/>
    <p:sldLayoutId id="2147485135" r:id="rId5"/>
    <p:sldLayoutId id="2147485136" r:id="rId6"/>
    <p:sldLayoutId id="2147485137" r:id="rId7"/>
    <p:sldLayoutId id="2147485138" r:id="rId8"/>
    <p:sldLayoutId id="2147485139" r:id="rId9"/>
    <p:sldLayoutId id="2147485140" r:id="rId10"/>
    <p:sldLayoutId id="214748514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7/3/2019</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046629900"/>
      </p:ext>
    </p:extLst>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534070269"/>
      </p:ext>
    </p:extLst>
  </p:cSld>
  <p:clrMap bg1="lt1" tx1="dk1" bg2="lt2" tx2="dk2" accent1="accent1" accent2="accent2" accent3="accent3" accent4="accent4" accent5="accent5" accent6="accent6" hlink="hlink" folHlink="folHlink"/>
  <p:sldLayoutIdLst>
    <p:sldLayoutId id="2147485155" r:id="rId1"/>
    <p:sldLayoutId id="2147485156" r:id="rId2"/>
    <p:sldLayoutId id="2147485157" r:id="rId3"/>
    <p:sldLayoutId id="2147485158" r:id="rId4"/>
    <p:sldLayoutId id="2147485159" r:id="rId5"/>
    <p:sldLayoutId id="2147485160" r:id="rId6"/>
    <p:sldLayoutId id="2147485161" r:id="rId7"/>
    <p:sldLayoutId id="2147485162" r:id="rId8"/>
    <p:sldLayoutId id="2147485163" r:id="rId9"/>
    <p:sldLayoutId id="2147485164" r:id="rId10"/>
    <p:sldLayoutId id="2147485165"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extLst>
      <p:ext uri="{BB962C8B-B14F-4D97-AF65-F5344CB8AC3E}">
        <p14:creationId xmlns:p14="http://schemas.microsoft.com/office/powerpoint/2010/main" val="3066019269"/>
      </p:ext>
    </p:extLst>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32624994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 id="2147485187" r:id="rId9"/>
    <p:sldLayoutId id="2147485188" r:id="rId10"/>
    <p:sldLayoutId id="2147485189"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extLst>
      <p:ext uri="{BB962C8B-B14F-4D97-AF65-F5344CB8AC3E}">
        <p14:creationId xmlns:p14="http://schemas.microsoft.com/office/powerpoint/2010/main" val="396750643"/>
      </p:ext>
    </p:extLst>
  </p:cSld>
  <p:clrMap bg1="lt1" tx1="dk1" bg2="lt2" tx2="dk2" accent1="accent1" accent2="accent2" accent3="accent3" accent4="accent4" accent5="accent5" accent6="accent6" hlink="hlink" folHlink="folHlink"/>
  <p:sldLayoutIdLst>
    <p:sldLayoutId id="2147485191" r:id="rId1"/>
    <p:sldLayoutId id="2147485192" r:id="rId2"/>
    <p:sldLayoutId id="2147485193" r:id="rId3"/>
    <p:sldLayoutId id="2147485194" r:id="rId4"/>
    <p:sldLayoutId id="2147485195" r:id="rId5"/>
    <p:sldLayoutId id="2147485196" r:id="rId6"/>
    <p:sldLayoutId id="2147485197" r:id="rId7"/>
    <p:sldLayoutId id="2147485198" r:id="rId8"/>
    <p:sldLayoutId id="2147485199" r:id="rId9"/>
    <p:sldLayoutId id="2147485200" r:id="rId10"/>
    <p:sldLayoutId id="2147485201"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grpSp>
        <p:nvGrpSpPr>
          <p:cNvPr id="7" name="Group 134"/>
          <p:cNvGrpSpPr/>
          <p:nvPr/>
        </p:nvGrpSpPr>
        <p:grpSpPr>
          <a:xfrm>
            <a:off x="-9" y="-16"/>
            <a:ext cx="9252346" cy="6858038"/>
            <a:chOff x="-9" y="-16"/>
            <a:chExt cx="9252346" cy="6858038"/>
          </a:xfrm>
        </p:grpSpPr>
        <p:grpSp>
          <p:nvGrpSpPr>
            <p:cNvPr id="8" name="Group 638"/>
            <p:cNvGrpSpPr/>
            <p:nvPr/>
          </p:nvGrpSpPr>
          <p:grpSpPr>
            <a:xfrm>
              <a:off x="8528" y="419213"/>
              <a:ext cx="9073251" cy="5913938"/>
              <a:chOff x="8528" y="419213"/>
              <a:chExt cx="9073251" cy="5913938"/>
            </a:xfrm>
          </p:grpSpPr>
          <p:grpSp>
            <p:nvGrpSpPr>
              <p:cNvPr id="9"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0"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1"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2"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3"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4"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5" name="Group 669"/>
            <p:cNvGrpSpPr/>
            <p:nvPr/>
          </p:nvGrpSpPr>
          <p:grpSpPr>
            <a:xfrm>
              <a:off x="-9" y="242195"/>
              <a:ext cx="9144001" cy="6615827"/>
              <a:chOff x="-9" y="242195"/>
              <a:chExt cx="9144001" cy="6615827"/>
            </a:xfrm>
          </p:grpSpPr>
          <p:grpSp>
            <p:nvGrpSpPr>
              <p:cNvPr id="16"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7"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9"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0"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1"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24" name="Group 715"/>
            <p:cNvGrpSpPr/>
            <p:nvPr/>
          </p:nvGrpSpPr>
          <p:grpSpPr>
            <a:xfrm>
              <a:off x="2" y="-16"/>
              <a:ext cx="9252335" cy="6787414"/>
              <a:chOff x="2" y="-16"/>
              <a:chExt cx="9252335" cy="6787414"/>
            </a:xfrm>
          </p:grpSpPr>
          <p:grpSp>
            <p:nvGrpSpPr>
              <p:cNvPr id="25"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6"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7"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8"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9"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30"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4"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8A743CD3-0831-4895-9B6A-2722EED23A56}" type="datetime1">
              <a:rPr lang="en-US" smtClean="0"/>
              <a:pPr/>
              <a:t>7/3/2019</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912649727"/>
      </p:ext>
    </p:extLst>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hf sldNum="0" hdr="0" dt="0"/>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49302548"/>
      </p:ext>
    </p:extLst>
  </p:cSld>
  <p:clrMap bg1="lt1" tx1="dk1" bg2="lt2" tx2="dk2" accent1="accent1" accent2="accent2" accent3="accent3" accent4="accent4" accent5="accent5" accent6="accent6" hlink="hlink" folHlink="folHlink"/>
  <p:sldLayoutIdLst>
    <p:sldLayoutId id="2147485215" r:id="rId1"/>
    <p:sldLayoutId id="2147485216" r:id="rId2"/>
    <p:sldLayoutId id="2147485217" r:id="rId3"/>
    <p:sldLayoutId id="2147485218" r:id="rId4"/>
    <p:sldLayoutId id="2147485219" r:id="rId5"/>
    <p:sldLayoutId id="2147485220" r:id="rId6"/>
    <p:sldLayoutId id="2147485221" r:id="rId7"/>
    <p:sldLayoutId id="2147485222" r:id="rId8"/>
    <p:sldLayoutId id="2147485223" r:id="rId9"/>
    <p:sldLayoutId id="2147485224" r:id="rId10"/>
    <p:sldLayoutId id="2147485225"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25C7F0CD-1101-4049-9AB7-31D462A2023D}" type="slidenum">
              <a:rPr lang="en-US" altLang="zh-CN"/>
              <a:pPr/>
              <a:t>‹#›</a:t>
            </a:fld>
            <a:endParaRPr lang="en-US" altLang="zh-CN"/>
          </a:p>
        </p:txBody>
      </p:sp>
    </p:spTree>
    <p:extLst>
      <p:ext uri="{BB962C8B-B14F-4D97-AF65-F5344CB8AC3E}">
        <p14:creationId xmlns:p14="http://schemas.microsoft.com/office/powerpoint/2010/main" val="372390307"/>
      </p:ext>
    </p:extLst>
  </p:cSld>
  <p:clrMap bg1="lt1" tx1="dk1" bg2="lt2" tx2="dk2" accent1="accent1" accent2="accent2" accent3="accent3" accent4="accent4" accent5="accent5" accent6="accent6" hlink="hlink" folHlink="folHlink"/>
  <p:sldLayoutIdLst>
    <p:sldLayoutId id="2147485227" r:id="rId1"/>
    <p:sldLayoutId id="2147485228" r:id="rId2"/>
    <p:sldLayoutId id="2147485229" r:id="rId3"/>
    <p:sldLayoutId id="2147485230" r:id="rId4"/>
    <p:sldLayoutId id="2147485231" r:id="rId5"/>
    <p:sldLayoutId id="2147485232" r:id="rId6"/>
    <p:sldLayoutId id="2147485233" r:id="rId7"/>
    <p:sldLayoutId id="2147485234" r:id="rId8"/>
    <p:sldLayoutId id="2147485235" r:id="rId9"/>
    <p:sldLayoutId id="2147485236" r:id="rId10"/>
    <p:sldLayoutId id="21474852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D0482DB-226A-4227-84F6-04B62883B8C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312967655"/>
      </p:ext>
    </p:extLst>
  </p:cSld>
  <p:clrMap bg1="lt1" tx1="dk1" bg2="lt2" tx2="dk2" accent1="accent1" accent2="accent2" accent3="accent3" accent4="accent4" accent5="accent5" accent6="accent6" hlink="hlink" folHlink="folHlink"/>
  <p:sldLayoutIdLst>
    <p:sldLayoutId id="2147485239"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A6A9F818-BCFF-481C-A091-989BC191F5AB}"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B771A8E1-02A2-4C70-8A57-C82E0E7BA792}" type="slidenum">
              <a:rPr lang="zh-CN" altLang="en-US"/>
              <a:pPr/>
              <a:t>‹#›</a:t>
            </a:fld>
            <a:endParaRPr lang="zh-CN" altLang="en-US"/>
          </a:p>
        </p:txBody>
      </p:sp>
    </p:spTree>
    <p:extLst>
      <p:ext uri="{BB962C8B-B14F-4D97-AF65-F5344CB8AC3E}">
        <p14:creationId xmlns:p14="http://schemas.microsoft.com/office/powerpoint/2010/main" val="3285044367"/>
      </p:ext>
    </p:extLst>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58937CE-D06A-4219-9053-30C58B1EC477}"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388940EC-6A29-4E8F-BE64-9981B8F6FF45}" type="slidenum">
              <a:rPr lang="zh-CN" altLang="en-US"/>
              <a:pPr/>
              <a:t>‹#›</a:t>
            </a:fld>
            <a:endParaRPr lang="zh-CN" altLang="en-US"/>
          </a:p>
        </p:txBody>
      </p:sp>
    </p:spTree>
    <p:extLst>
      <p:ext uri="{BB962C8B-B14F-4D97-AF65-F5344CB8AC3E}">
        <p14:creationId xmlns:p14="http://schemas.microsoft.com/office/powerpoint/2010/main" val="381744944"/>
      </p:ext>
    </p:extLst>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A5CE298-A9E7-442B-828C-F4AF9DC82419}"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43AD62B0-7D43-403E-840C-D102FFE00D41}" type="slidenum">
              <a:rPr lang="zh-CN" altLang="en-US"/>
              <a:pPr/>
              <a:t>‹#›</a:t>
            </a:fld>
            <a:endParaRPr lang="zh-CN" altLang="en-US"/>
          </a:p>
        </p:txBody>
      </p:sp>
    </p:spTree>
    <p:extLst>
      <p:ext uri="{BB962C8B-B14F-4D97-AF65-F5344CB8AC3E}">
        <p14:creationId xmlns:p14="http://schemas.microsoft.com/office/powerpoint/2010/main" val="2508921763"/>
      </p:ext>
    </p:extLst>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182294C-7C7F-48E6-B20B-43CF029B1E78}"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2F54E45-D6CF-41BA-BE33-6B6B117F07CD}" type="slidenum">
              <a:rPr lang="zh-CN" altLang="en-US"/>
              <a:pPr/>
              <a:t>‹#›</a:t>
            </a:fld>
            <a:endParaRPr lang="zh-CN" altLang="en-US"/>
          </a:p>
        </p:txBody>
      </p:sp>
    </p:spTree>
    <p:extLst>
      <p:ext uri="{BB962C8B-B14F-4D97-AF65-F5344CB8AC3E}">
        <p14:creationId xmlns:p14="http://schemas.microsoft.com/office/powerpoint/2010/main" val="355981115"/>
      </p:ext>
    </p:extLst>
  </p:cSld>
  <p:clrMap bg1="lt1" tx1="dk1" bg2="lt2" tx2="dk2" accent1="accent1" accent2="accent2" accent3="accent3" accent4="accent4" accent5="accent5" accent6="accent6" hlink="hlink" folHlink="folHlink"/>
  <p:sldLayoutIdLst>
    <p:sldLayoutId id="2147485287" r:id="rId1"/>
    <p:sldLayoutId id="2147485288" r:id="rId2"/>
    <p:sldLayoutId id="2147485289" r:id="rId3"/>
    <p:sldLayoutId id="2147485290" r:id="rId4"/>
    <p:sldLayoutId id="2147485291" r:id="rId5"/>
    <p:sldLayoutId id="2147485292" r:id="rId6"/>
    <p:sldLayoutId id="2147485293" r:id="rId7"/>
    <p:sldLayoutId id="2147485294" r:id="rId8"/>
    <p:sldLayoutId id="2147485295" r:id="rId9"/>
    <p:sldLayoutId id="2147485296" r:id="rId10"/>
    <p:sldLayoutId id="21474852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3F8236FB-574F-4CF7-BFEE-94FE4FB3669D}"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6C6FEE0-4672-4C98-8292-82BD2A00B214}" type="slidenum">
              <a:rPr lang="zh-CN" altLang="en-US"/>
              <a:pPr/>
              <a:t>‹#›</a:t>
            </a:fld>
            <a:endParaRPr lang="zh-CN" altLang="en-US"/>
          </a:p>
        </p:txBody>
      </p:sp>
    </p:spTree>
    <p:extLst>
      <p:ext uri="{BB962C8B-B14F-4D97-AF65-F5344CB8AC3E}">
        <p14:creationId xmlns:p14="http://schemas.microsoft.com/office/powerpoint/2010/main" val="1124948377"/>
      </p:ext>
    </p:extLst>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41EF5F32-78F4-420A-9C80-CF500BE43BB3}"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D15771DD-EA77-488D-B9D3-83EFF0940488}" type="slidenum">
              <a:rPr lang="en-US" altLang="zh-CN"/>
              <a:pPr/>
              <a:t>‹#›</a:t>
            </a:fld>
            <a:endParaRPr lang="en-US" altLang="zh-CN"/>
          </a:p>
        </p:txBody>
      </p:sp>
    </p:spTree>
    <p:extLst>
      <p:ext uri="{BB962C8B-B14F-4D97-AF65-F5344CB8AC3E}">
        <p14:creationId xmlns:p14="http://schemas.microsoft.com/office/powerpoint/2010/main" val="3397549460"/>
      </p:ext>
    </p:extLst>
  </p:cSld>
  <p:clrMap bg1="lt1" tx1="dk1" bg2="lt2" tx2="dk2" accent1="accent1" accent2="accent2" accent3="accent3" accent4="accent4" accent5="accent5" accent6="accent6" hlink="hlink" folHlink="folHlink"/>
  <p:sldLayoutIdLst>
    <p:sldLayoutId id="2147485311" r:id="rId1"/>
    <p:sldLayoutId id="2147485312" r:id="rId2"/>
    <p:sldLayoutId id="2147485313" r:id="rId3"/>
    <p:sldLayoutId id="2147485314" r:id="rId4"/>
    <p:sldLayoutId id="2147485315" r:id="rId5"/>
    <p:sldLayoutId id="2147485316" r:id="rId6"/>
    <p:sldLayoutId id="2147485317" r:id="rId7"/>
    <p:sldLayoutId id="2147485318" r:id="rId8"/>
    <p:sldLayoutId id="2147485319" r:id="rId9"/>
    <p:sldLayoutId id="2147485320" r:id="rId10"/>
    <p:sldLayoutId id="21474853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666226230"/>
      </p:ext>
    </p:extLst>
  </p:cSld>
  <p:clrMap bg1="lt1" tx1="dk1" bg2="lt2" tx2="dk2" accent1="accent1" accent2="accent2" accent3="accent3" accent4="accent4" accent5="accent5" accent6="accent6" hlink="hlink" folHlink="folHlink"/>
  <p:sldLayoutIdLst>
    <p:sldLayoutId id="2147485323" r:id="rId1"/>
    <p:sldLayoutId id="2147485324" r:id="rId2"/>
    <p:sldLayoutId id="2147485325" r:id="rId3"/>
    <p:sldLayoutId id="2147485326" r:id="rId4"/>
    <p:sldLayoutId id="2147485327" r:id="rId5"/>
    <p:sldLayoutId id="2147485328" r:id="rId6"/>
    <p:sldLayoutId id="2147485329" r:id="rId7"/>
    <p:sldLayoutId id="2147485330" r:id="rId8"/>
    <p:sldLayoutId id="2147485331" r:id="rId9"/>
    <p:sldLayoutId id="2147485332" r:id="rId10"/>
    <p:sldLayoutId id="2147485333"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tx2"/>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tx2"/>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tx2"/>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15B0F8C-E47E-4C18-8A41-1B36049AF31D}" type="slidenum">
              <a:rPr lang="en-US" altLang="zh-CN"/>
              <a:pPr/>
              <a:t>‹#›</a:t>
            </a:fld>
            <a:endParaRPr lang="en-US" altLang="zh-CN"/>
          </a:p>
        </p:txBody>
      </p:sp>
    </p:spTree>
    <p:extLst>
      <p:ext uri="{BB962C8B-B14F-4D97-AF65-F5344CB8AC3E}">
        <p14:creationId xmlns:p14="http://schemas.microsoft.com/office/powerpoint/2010/main" val="1722709000"/>
      </p:ext>
    </p:extLst>
  </p:cSld>
  <p:clrMap bg1="lt1" tx1="dk1" bg2="lt2" tx2="dk2" accent1="accent1" accent2="accent2" accent3="accent3" accent4="accent4" accent5="accent5" accent6="accent6" hlink="hlink" folHlink="folHlink"/>
  <p:sldLayoutIdLst>
    <p:sldLayoutId id="2147485335" r:id="rId1"/>
    <p:sldLayoutId id="2147485336" r:id="rId2"/>
    <p:sldLayoutId id="2147485337" r:id="rId3"/>
    <p:sldLayoutId id="2147485338" r:id="rId4"/>
    <p:sldLayoutId id="2147485339" r:id="rId5"/>
    <p:sldLayoutId id="2147485340" r:id="rId6"/>
    <p:sldLayoutId id="2147485341" r:id="rId7"/>
    <p:sldLayoutId id="2147485342" r:id="rId8"/>
    <p:sldLayoutId id="2147485343" r:id="rId9"/>
    <p:sldLayoutId id="2147485344" r:id="rId10"/>
    <p:sldLayoutId id="214748534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038383833"/>
      </p:ext>
    </p:extLst>
  </p:cSld>
  <p:clrMap bg1="lt1" tx1="dk1" bg2="lt2" tx2="dk2" accent1="accent1" accent2="accent2" accent3="accent3" accent4="accent4" accent5="accent5" accent6="accent6" hlink="hlink" folHlink="folHlink"/>
  <p:sldLayoutIdLst>
    <p:sldLayoutId id="2147485347" r:id="rId1"/>
    <p:sldLayoutId id="2147485348" r:id="rId2"/>
    <p:sldLayoutId id="2147485349" r:id="rId3"/>
    <p:sldLayoutId id="2147485350" r:id="rId4"/>
    <p:sldLayoutId id="2147485351" r:id="rId5"/>
    <p:sldLayoutId id="2147485352" r:id="rId6"/>
    <p:sldLayoutId id="2147485353" r:id="rId7"/>
    <p:sldLayoutId id="2147485354" r:id="rId8"/>
    <p:sldLayoutId id="2147485355" r:id="rId9"/>
    <p:sldLayoutId id="2147485356" r:id="rId10"/>
    <p:sldLayoutId id="2147485357"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7/3/2019</a:t>
            </a:fld>
            <a:endParaRPr lang="en-US" smtClean="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3387258852"/>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9AD5EBC-0824-4963-8CDD-0E01987C907F}" type="slidenum">
              <a:rPr lang="en-US" altLang="ko-KR"/>
              <a:pPr/>
              <a:t>‹#›</a:t>
            </a:fld>
            <a:endParaRPr lang="en-US" altLang="ko-KR"/>
          </a:p>
        </p:txBody>
      </p:sp>
    </p:spTree>
    <p:extLst>
      <p:ext uri="{BB962C8B-B14F-4D97-AF65-F5344CB8AC3E}">
        <p14:creationId xmlns:p14="http://schemas.microsoft.com/office/powerpoint/2010/main" val="1843592880"/>
      </p:ext>
    </p:extLst>
  </p:cSld>
  <p:clrMap bg1="lt1" tx1="dk1" bg2="lt2" tx2="dk2" accent1="accent1" accent2="accent2" accent3="accent3" accent4="accent4" accent5="accent5" accent6="accent6" hlink="hlink" folHlink="folHlink"/>
  <p:sldLayoutIdLst>
    <p:sldLayoutId id="2147485359" r:id="rId1"/>
    <p:sldLayoutId id="2147485360" r:id="rId2"/>
    <p:sldLayoutId id="2147485361" r:id="rId3"/>
    <p:sldLayoutId id="2147485362" r:id="rId4"/>
    <p:sldLayoutId id="2147485363" r:id="rId5"/>
    <p:sldLayoutId id="2147485364" r:id="rId6"/>
    <p:sldLayoutId id="2147485365" r:id="rId7"/>
    <p:sldLayoutId id="2147485366" r:id="rId8"/>
    <p:sldLayoutId id="2147485367" r:id="rId9"/>
    <p:sldLayoutId id="2147485368" r:id="rId10"/>
    <p:sldLayoutId id="2147485369"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699931948"/>
      </p:ext>
    </p:extLst>
  </p:cSld>
  <p:clrMap bg1="lt1" tx1="dk1" bg2="lt2" tx2="dk2" accent1="accent1" accent2="accent2" accent3="accent3" accent4="accent4" accent5="accent5" accent6="accent6" hlink="hlink" folHlink="folHlink"/>
  <p:sldLayoutIdLst>
    <p:sldLayoutId id="2147485371" r:id="rId1"/>
    <p:sldLayoutId id="2147485372" r:id="rId2"/>
    <p:sldLayoutId id="2147485373" r:id="rId3"/>
    <p:sldLayoutId id="2147485374" r:id="rId4"/>
    <p:sldLayoutId id="2147485375" r:id="rId5"/>
    <p:sldLayoutId id="2147485376" r:id="rId6"/>
    <p:sldLayoutId id="2147485377" r:id="rId7"/>
    <p:sldLayoutId id="2147485378" r:id="rId8"/>
    <p:sldLayoutId id="2147485379" r:id="rId9"/>
    <p:sldLayoutId id="2147485380" r:id="rId10"/>
    <p:sldLayoutId id="2147485381" r:id="rId11"/>
  </p:sldLayoutIdLst>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CCD7BE4D-6E7C-4FBC-A20A-1C870118C95A}" type="slidenum">
              <a:rPr lang="en-US" altLang="zh-CN"/>
              <a:pPr/>
              <a:t>‹#›</a:t>
            </a:fld>
            <a:endParaRPr lang="en-US" altLang="zh-CN"/>
          </a:p>
        </p:txBody>
      </p:sp>
    </p:spTree>
    <p:extLst>
      <p:ext uri="{BB962C8B-B14F-4D97-AF65-F5344CB8AC3E}">
        <p14:creationId xmlns:p14="http://schemas.microsoft.com/office/powerpoint/2010/main" val="3228989953"/>
      </p:ext>
    </p:extLst>
  </p:cSld>
  <p:clrMap bg1="lt1" tx1="dk1" bg2="lt2" tx2="dk2" accent1="accent1" accent2="accent2" accent3="accent3" accent4="accent4" accent5="accent5" accent6="accent6" hlink="hlink" folHlink="folHlink"/>
  <p:sldLayoutIdLst>
    <p:sldLayoutId id="2147485383" r:id="rId1"/>
    <p:sldLayoutId id="2147485384" r:id="rId2"/>
    <p:sldLayoutId id="2147485385" r:id="rId3"/>
    <p:sldLayoutId id="2147485386" r:id="rId4"/>
    <p:sldLayoutId id="2147485387" r:id="rId5"/>
    <p:sldLayoutId id="2147485388" r:id="rId6"/>
    <p:sldLayoutId id="2147485389" r:id="rId7"/>
    <p:sldLayoutId id="2147485390" r:id="rId8"/>
    <p:sldLayoutId id="2147485391" r:id="rId9"/>
    <p:sldLayoutId id="2147485392" r:id="rId10"/>
    <p:sldLayoutId id="21474853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3.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srcRect/>
          <a:stretch>
            <a:fillRect/>
          </a:stretch>
        </a:blip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7175" cy="6867525"/>
            <a:chOff x="0" y="0"/>
            <a:chExt cx="5762" cy="4326"/>
          </a:xfrm>
        </p:grpSpPr>
        <p:sp>
          <p:nvSpPr>
            <p:cNvPr id="1032" name="Rectangle 3"/>
            <p:cNvSpPr>
              <a:spLocks noChangeArrowheads="1"/>
            </p:cNvSpPr>
            <p:nvPr/>
          </p:nvSpPr>
          <p:spPr bwMode="hidden">
            <a:xfrm>
              <a:off x="0" y="0"/>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3" name="Rectangle 4"/>
            <p:cNvSpPr>
              <a:spLocks noChangeArrowheads="1"/>
            </p:cNvSpPr>
            <p:nvPr/>
          </p:nvSpPr>
          <p:spPr bwMode="hidden">
            <a:xfrm>
              <a:off x="9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4" name="Rectangle 5"/>
            <p:cNvSpPr>
              <a:spLocks noChangeArrowheads="1"/>
            </p:cNvSpPr>
            <p:nvPr/>
          </p:nvSpPr>
          <p:spPr bwMode="hidden">
            <a:xfrm>
              <a:off x="19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5" name="Rectangle 6"/>
            <p:cNvSpPr>
              <a:spLocks noChangeArrowheads="1"/>
            </p:cNvSpPr>
            <p:nvPr/>
          </p:nvSpPr>
          <p:spPr bwMode="hidden">
            <a:xfrm>
              <a:off x="28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6" name="Rectangle 7"/>
            <p:cNvSpPr>
              <a:spLocks noChangeArrowheads="1"/>
            </p:cNvSpPr>
            <p:nvPr/>
          </p:nvSpPr>
          <p:spPr bwMode="hidden">
            <a:xfrm>
              <a:off x="38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7" name="Rectangle 8"/>
            <p:cNvSpPr>
              <a:spLocks noChangeArrowheads="1"/>
            </p:cNvSpPr>
            <p:nvPr/>
          </p:nvSpPr>
          <p:spPr bwMode="hidden">
            <a:xfrm>
              <a:off x="48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8" name="Rectangle 9"/>
            <p:cNvSpPr>
              <a:spLocks noChangeArrowheads="1"/>
            </p:cNvSpPr>
            <p:nvPr/>
          </p:nvSpPr>
          <p:spPr bwMode="hidden">
            <a:xfrm>
              <a:off x="57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9" name="Rectangle 10"/>
            <p:cNvSpPr>
              <a:spLocks noChangeArrowheads="1"/>
            </p:cNvSpPr>
            <p:nvPr/>
          </p:nvSpPr>
          <p:spPr bwMode="hidden">
            <a:xfrm>
              <a:off x="67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0" name="Rectangle 11"/>
            <p:cNvSpPr>
              <a:spLocks noChangeArrowheads="1"/>
            </p:cNvSpPr>
            <p:nvPr/>
          </p:nvSpPr>
          <p:spPr bwMode="hidden">
            <a:xfrm>
              <a:off x="76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1" name="Rectangle 12"/>
            <p:cNvSpPr>
              <a:spLocks noChangeArrowheads="1"/>
            </p:cNvSpPr>
            <p:nvPr/>
          </p:nvSpPr>
          <p:spPr bwMode="hidden">
            <a:xfrm>
              <a:off x="86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2" name="Rectangle 13"/>
            <p:cNvSpPr>
              <a:spLocks noChangeArrowheads="1"/>
            </p:cNvSpPr>
            <p:nvPr/>
          </p:nvSpPr>
          <p:spPr bwMode="hidden">
            <a:xfrm>
              <a:off x="96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3" name="Rectangle 14"/>
            <p:cNvSpPr>
              <a:spLocks noChangeArrowheads="1"/>
            </p:cNvSpPr>
            <p:nvPr/>
          </p:nvSpPr>
          <p:spPr bwMode="hidden">
            <a:xfrm>
              <a:off x="105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4" name="Rectangle 15"/>
            <p:cNvSpPr>
              <a:spLocks noChangeArrowheads="1"/>
            </p:cNvSpPr>
            <p:nvPr/>
          </p:nvSpPr>
          <p:spPr bwMode="hidden">
            <a:xfrm>
              <a:off x="115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5" name="Rectangle 16"/>
            <p:cNvSpPr>
              <a:spLocks noChangeArrowheads="1"/>
            </p:cNvSpPr>
            <p:nvPr/>
          </p:nvSpPr>
          <p:spPr bwMode="hidden">
            <a:xfrm>
              <a:off x="124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6" name="Rectangle 17"/>
            <p:cNvSpPr>
              <a:spLocks noChangeArrowheads="1"/>
            </p:cNvSpPr>
            <p:nvPr/>
          </p:nvSpPr>
          <p:spPr bwMode="hidden">
            <a:xfrm>
              <a:off x="134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7" name="Rectangle 18"/>
            <p:cNvSpPr>
              <a:spLocks noChangeArrowheads="1"/>
            </p:cNvSpPr>
            <p:nvPr/>
          </p:nvSpPr>
          <p:spPr bwMode="hidden">
            <a:xfrm>
              <a:off x="144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8" name="Rectangle 19"/>
            <p:cNvSpPr>
              <a:spLocks noChangeArrowheads="1"/>
            </p:cNvSpPr>
            <p:nvPr/>
          </p:nvSpPr>
          <p:spPr bwMode="hidden">
            <a:xfrm>
              <a:off x="153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9" name="Rectangle 20"/>
            <p:cNvSpPr>
              <a:spLocks noChangeArrowheads="1"/>
            </p:cNvSpPr>
            <p:nvPr/>
          </p:nvSpPr>
          <p:spPr bwMode="hidden">
            <a:xfrm>
              <a:off x="163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0" name="Rectangle 21"/>
            <p:cNvSpPr>
              <a:spLocks noChangeArrowheads="1"/>
            </p:cNvSpPr>
            <p:nvPr/>
          </p:nvSpPr>
          <p:spPr bwMode="hidden">
            <a:xfrm>
              <a:off x="172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1" name="Rectangle 22"/>
            <p:cNvSpPr>
              <a:spLocks noChangeArrowheads="1"/>
            </p:cNvSpPr>
            <p:nvPr/>
          </p:nvSpPr>
          <p:spPr bwMode="hidden">
            <a:xfrm>
              <a:off x="182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2" name="Rectangle 23"/>
            <p:cNvSpPr>
              <a:spLocks noChangeArrowheads="1"/>
            </p:cNvSpPr>
            <p:nvPr/>
          </p:nvSpPr>
          <p:spPr bwMode="hidden">
            <a:xfrm>
              <a:off x="192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3" name="Rectangle 24"/>
            <p:cNvSpPr>
              <a:spLocks noChangeArrowheads="1"/>
            </p:cNvSpPr>
            <p:nvPr/>
          </p:nvSpPr>
          <p:spPr bwMode="hidden">
            <a:xfrm>
              <a:off x="201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4" name="Rectangle 25"/>
            <p:cNvSpPr>
              <a:spLocks noChangeArrowheads="1"/>
            </p:cNvSpPr>
            <p:nvPr/>
          </p:nvSpPr>
          <p:spPr bwMode="hidden">
            <a:xfrm>
              <a:off x="211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5" name="Rectangle 26"/>
            <p:cNvSpPr>
              <a:spLocks noChangeArrowheads="1"/>
            </p:cNvSpPr>
            <p:nvPr/>
          </p:nvSpPr>
          <p:spPr bwMode="hidden">
            <a:xfrm>
              <a:off x="220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6" name="Rectangle 27"/>
            <p:cNvSpPr>
              <a:spLocks noChangeArrowheads="1"/>
            </p:cNvSpPr>
            <p:nvPr/>
          </p:nvSpPr>
          <p:spPr bwMode="hidden">
            <a:xfrm>
              <a:off x="230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7" name="Rectangle 28"/>
            <p:cNvSpPr>
              <a:spLocks noChangeArrowheads="1"/>
            </p:cNvSpPr>
            <p:nvPr/>
          </p:nvSpPr>
          <p:spPr bwMode="hidden">
            <a:xfrm>
              <a:off x="240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8" name="Rectangle 29"/>
            <p:cNvSpPr>
              <a:spLocks noChangeArrowheads="1"/>
            </p:cNvSpPr>
            <p:nvPr/>
          </p:nvSpPr>
          <p:spPr bwMode="hidden">
            <a:xfrm>
              <a:off x="249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9" name="Rectangle 30"/>
            <p:cNvSpPr>
              <a:spLocks noChangeArrowheads="1"/>
            </p:cNvSpPr>
            <p:nvPr/>
          </p:nvSpPr>
          <p:spPr bwMode="hidden">
            <a:xfrm>
              <a:off x="259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0" name="Rectangle 31"/>
            <p:cNvSpPr>
              <a:spLocks noChangeArrowheads="1"/>
            </p:cNvSpPr>
            <p:nvPr/>
          </p:nvSpPr>
          <p:spPr bwMode="hidden">
            <a:xfrm>
              <a:off x="268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1" name="Rectangle 32"/>
            <p:cNvSpPr>
              <a:spLocks noChangeArrowheads="1"/>
            </p:cNvSpPr>
            <p:nvPr/>
          </p:nvSpPr>
          <p:spPr bwMode="hidden">
            <a:xfrm>
              <a:off x="278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2" name="Rectangle 33"/>
            <p:cNvSpPr>
              <a:spLocks noChangeArrowheads="1"/>
            </p:cNvSpPr>
            <p:nvPr/>
          </p:nvSpPr>
          <p:spPr bwMode="hidden">
            <a:xfrm>
              <a:off x="288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3" name="Rectangle 34"/>
            <p:cNvSpPr>
              <a:spLocks noChangeArrowheads="1"/>
            </p:cNvSpPr>
            <p:nvPr/>
          </p:nvSpPr>
          <p:spPr bwMode="hidden">
            <a:xfrm>
              <a:off x="297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4" name="Rectangle 35"/>
            <p:cNvSpPr>
              <a:spLocks noChangeArrowheads="1"/>
            </p:cNvSpPr>
            <p:nvPr/>
          </p:nvSpPr>
          <p:spPr bwMode="hidden">
            <a:xfrm>
              <a:off x="307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5" name="Rectangle 36"/>
            <p:cNvSpPr>
              <a:spLocks noChangeArrowheads="1"/>
            </p:cNvSpPr>
            <p:nvPr/>
          </p:nvSpPr>
          <p:spPr bwMode="hidden">
            <a:xfrm>
              <a:off x="316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6" name="Rectangle 37"/>
            <p:cNvSpPr>
              <a:spLocks noChangeArrowheads="1"/>
            </p:cNvSpPr>
            <p:nvPr/>
          </p:nvSpPr>
          <p:spPr bwMode="hidden">
            <a:xfrm>
              <a:off x="326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7" name="Rectangle 38"/>
            <p:cNvSpPr>
              <a:spLocks noChangeArrowheads="1"/>
            </p:cNvSpPr>
            <p:nvPr/>
          </p:nvSpPr>
          <p:spPr bwMode="hidden">
            <a:xfrm>
              <a:off x="336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8" name="Rectangle 39"/>
            <p:cNvSpPr>
              <a:spLocks noChangeArrowheads="1"/>
            </p:cNvSpPr>
            <p:nvPr/>
          </p:nvSpPr>
          <p:spPr bwMode="hidden">
            <a:xfrm>
              <a:off x="345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9" name="Rectangle 40"/>
            <p:cNvSpPr>
              <a:spLocks noChangeArrowheads="1"/>
            </p:cNvSpPr>
            <p:nvPr/>
          </p:nvSpPr>
          <p:spPr bwMode="hidden">
            <a:xfrm>
              <a:off x="355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0" name="Rectangle 41"/>
            <p:cNvSpPr>
              <a:spLocks noChangeArrowheads="1"/>
            </p:cNvSpPr>
            <p:nvPr/>
          </p:nvSpPr>
          <p:spPr bwMode="hidden">
            <a:xfrm>
              <a:off x="364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1" name="Rectangle 42"/>
            <p:cNvSpPr>
              <a:spLocks noChangeArrowheads="1"/>
            </p:cNvSpPr>
            <p:nvPr/>
          </p:nvSpPr>
          <p:spPr bwMode="hidden">
            <a:xfrm>
              <a:off x="374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2" name="Rectangle 43"/>
            <p:cNvSpPr>
              <a:spLocks noChangeArrowheads="1"/>
            </p:cNvSpPr>
            <p:nvPr/>
          </p:nvSpPr>
          <p:spPr bwMode="hidden">
            <a:xfrm>
              <a:off x="384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3" name="Rectangle 44"/>
            <p:cNvSpPr>
              <a:spLocks noChangeArrowheads="1"/>
            </p:cNvSpPr>
            <p:nvPr/>
          </p:nvSpPr>
          <p:spPr bwMode="hidden">
            <a:xfrm>
              <a:off x="393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4" name="Rectangle 45"/>
            <p:cNvSpPr>
              <a:spLocks noChangeArrowheads="1"/>
            </p:cNvSpPr>
            <p:nvPr/>
          </p:nvSpPr>
          <p:spPr bwMode="hidden">
            <a:xfrm>
              <a:off x="403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5" name="Rectangle 46"/>
            <p:cNvSpPr>
              <a:spLocks noChangeArrowheads="1"/>
            </p:cNvSpPr>
            <p:nvPr/>
          </p:nvSpPr>
          <p:spPr bwMode="hidden">
            <a:xfrm>
              <a:off x="412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6" name="Rectangle 47"/>
            <p:cNvSpPr>
              <a:spLocks noChangeArrowheads="1"/>
            </p:cNvSpPr>
            <p:nvPr/>
          </p:nvSpPr>
          <p:spPr bwMode="hidden">
            <a:xfrm>
              <a:off x="422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7" name="Rectangle 48"/>
            <p:cNvSpPr>
              <a:spLocks noChangeArrowheads="1"/>
            </p:cNvSpPr>
            <p:nvPr/>
          </p:nvSpPr>
          <p:spPr bwMode="hidden">
            <a:xfrm>
              <a:off x="432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8" name="Rectangle 49"/>
            <p:cNvSpPr>
              <a:spLocks noChangeArrowheads="1"/>
            </p:cNvSpPr>
            <p:nvPr/>
          </p:nvSpPr>
          <p:spPr bwMode="hidden">
            <a:xfrm>
              <a:off x="441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9" name="Rectangle 50"/>
            <p:cNvSpPr>
              <a:spLocks noChangeArrowheads="1"/>
            </p:cNvSpPr>
            <p:nvPr/>
          </p:nvSpPr>
          <p:spPr bwMode="hidden">
            <a:xfrm>
              <a:off x="451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0" name="Rectangle 51"/>
            <p:cNvSpPr>
              <a:spLocks noChangeArrowheads="1"/>
            </p:cNvSpPr>
            <p:nvPr/>
          </p:nvSpPr>
          <p:spPr bwMode="hidden">
            <a:xfrm>
              <a:off x="460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1" name="Rectangle 52"/>
            <p:cNvSpPr>
              <a:spLocks noChangeArrowheads="1"/>
            </p:cNvSpPr>
            <p:nvPr/>
          </p:nvSpPr>
          <p:spPr bwMode="hidden">
            <a:xfrm>
              <a:off x="470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2" name="Rectangle 53"/>
            <p:cNvSpPr>
              <a:spLocks noChangeArrowheads="1"/>
            </p:cNvSpPr>
            <p:nvPr/>
          </p:nvSpPr>
          <p:spPr bwMode="hidden">
            <a:xfrm>
              <a:off x="480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3" name="Rectangle 54"/>
            <p:cNvSpPr>
              <a:spLocks noChangeArrowheads="1"/>
            </p:cNvSpPr>
            <p:nvPr/>
          </p:nvSpPr>
          <p:spPr bwMode="hidden">
            <a:xfrm>
              <a:off x="489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4" name="Rectangle 55"/>
            <p:cNvSpPr>
              <a:spLocks noChangeArrowheads="1"/>
            </p:cNvSpPr>
            <p:nvPr/>
          </p:nvSpPr>
          <p:spPr bwMode="hidden">
            <a:xfrm>
              <a:off x="499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5" name="Rectangle 56"/>
            <p:cNvSpPr>
              <a:spLocks noChangeArrowheads="1"/>
            </p:cNvSpPr>
            <p:nvPr/>
          </p:nvSpPr>
          <p:spPr bwMode="hidden">
            <a:xfrm>
              <a:off x="508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6" name="Rectangle 57"/>
            <p:cNvSpPr>
              <a:spLocks noChangeArrowheads="1"/>
            </p:cNvSpPr>
            <p:nvPr/>
          </p:nvSpPr>
          <p:spPr bwMode="hidden">
            <a:xfrm>
              <a:off x="518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7" name="Rectangle 58"/>
            <p:cNvSpPr>
              <a:spLocks noChangeArrowheads="1"/>
            </p:cNvSpPr>
            <p:nvPr/>
          </p:nvSpPr>
          <p:spPr bwMode="hidden">
            <a:xfrm>
              <a:off x="528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8" name="Rectangle 59"/>
            <p:cNvSpPr>
              <a:spLocks noChangeArrowheads="1"/>
            </p:cNvSpPr>
            <p:nvPr/>
          </p:nvSpPr>
          <p:spPr bwMode="hidden">
            <a:xfrm>
              <a:off x="537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9" name="Rectangle 60"/>
            <p:cNvSpPr>
              <a:spLocks noChangeArrowheads="1"/>
            </p:cNvSpPr>
            <p:nvPr/>
          </p:nvSpPr>
          <p:spPr bwMode="hidden">
            <a:xfrm>
              <a:off x="547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90" name="Rectangle 61"/>
            <p:cNvSpPr>
              <a:spLocks noChangeArrowheads="1"/>
            </p:cNvSpPr>
            <p:nvPr/>
          </p:nvSpPr>
          <p:spPr bwMode="hidden">
            <a:xfrm>
              <a:off x="556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91" name="Rectangle 62"/>
            <p:cNvSpPr>
              <a:spLocks noChangeArrowheads="1"/>
            </p:cNvSpPr>
            <p:nvPr/>
          </p:nvSpPr>
          <p:spPr bwMode="hidden">
            <a:xfrm>
              <a:off x="566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92" name="Rectangle 63"/>
            <p:cNvSpPr>
              <a:spLocks noChangeArrowheads="1"/>
            </p:cNvSpPr>
            <p:nvPr/>
          </p:nvSpPr>
          <p:spPr bwMode="hidden">
            <a:xfrm>
              <a:off x="431" y="0"/>
              <a:ext cx="5331" cy="4320"/>
            </a:xfrm>
            <a:prstGeom prst="rect">
              <a:avLst/>
            </a:prstGeom>
            <a:solidFill>
              <a:schemeClr val="accent1">
                <a:alpha val="50195"/>
              </a:schemeClr>
            </a:solidFill>
            <a:ln w="9525">
              <a:noFill/>
              <a:miter lim="800000"/>
              <a:headEnd/>
              <a:tailEnd/>
            </a:ln>
            <a:effectLst/>
          </p:spPr>
          <p:txBody>
            <a:bodyPr wrap="none" anchor="ctr"/>
            <a:lstStyle/>
            <a:p>
              <a:endParaRPr lang="en-US"/>
            </a:p>
          </p:txBody>
        </p:sp>
        <p:sp>
          <p:nvSpPr>
            <p:cNvPr id="1093" name="Rectangle 64"/>
            <p:cNvSpPr>
              <a:spLocks noChangeArrowheads="1"/>
            </p:cNvSpPr>
            <p:nvPr/>
          </p:nvSpPr>
          <p:spPr bwMode="blackGray">
            <a:xfrm>
              <a:off x="0" y="1081"/>
              <a:ext cx="4378" cy="47"/>
            </a:xfrm>
            <a:prstGeom prst="rect">
              <a:avLst/>
            </a:prstGeom>
            <a:solidFill>
              <a:schemeClr val="hlink">
                <a:alpha val="50195"/>
              </a:schemeClr>
            </a:solidFill>
            <a:ln w="9525">
              <a:noFill/>
              <a:miter lim="800000"/>
              <a:headEnd/>
              <a:tailEnd/>
            </a:ln>
            <a:effectLst/>
          </p:spPr>
          <p:txBody>
            <a:bodyPr wrap="none" anchor="ctr"/>
            <a:lstStyle/>
            <a:p>
              <a:endParaRPr lang="en-US"/>
            </a:p>
          </p:txBody>
        </p:sp>
      </p:grpSp>
      <p:sp>
        <p:nvSpPr>
          <p:cNvPr id="1027" name="Rectangle 65"/>
          <p:cNvSpPr>
            <a:spLocks noGrp="1" noChangeArrowheads="1"/>
          </p:cNvSpPr>
          <p:nvPr>
            <p:ph type="title"/>
          </p:nvPr>
        </p:nvSpPr>
        <p:spPr bwMode="auto">
          <a:xfrm>
            <a:off x="871538" y="533400"/>
            <a:ext cx="8162925" cy="10906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66"/>
          <p:cNvSpPr>
            <a:spLocks noGrp="1" noChangeArrowheads="1"/>
          </p:cNvSpPr>
          <p:nvPr>
            <p:ph type="body" idx="1"/>
          </p:nvPr>
        </p:nvSpPr>
        <p:spPr bwMode="auto">
          <a:xfrm>
            <a:off x="912813" y="1905000"/>
            <a:ext cx="8110537"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7" name="Rectangle 67"/>
          <p:cNvSpPr>
            <a:spLocks noGrp="1" noChangeArrowheads="1"/>
          </p:cNvSpPr>
          <p:nvPr>
            <p:ph type="dt" sz="half" idx="2"/>
          </p:nvPr>
        </p:nvSpPr>
        <p:spPr bwMode="auto">
          <a:xfrm>
            <a:off x="1152525" y="6286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smtClean="0">
                <a:latin typeface="+mn-lt"/>
              </a:defRPr>
            </a:lvl1pPr>
          </a:lstStyle>
          <a:p>
            <a:fld id="{1D8BD707-D9CF-40AE-B4C6-C98DA3205C09}" type="datetimeFigureOut">
              <a:rPr lang="en-US" smtClean="0"/>
              <a:pPr/>
              <a:t>7/3/2019</a:t>
            </a:fld>
            <a:endParaRPr lang="en-US" smtClean="0"/>
          </a:p>
        </p:txBody>
      </p:sp>
      <p:sp>
        <p:nvSpPr>
          <p:cNvPr id="235588" name="Rectangle 68"/>
          <p:cNvSpPr>
            <a:spLocks noGrp="1" noChangeArrowheads="1"/>
          </p:cNvSpPr>
          <p:nvPr>
            <p:ph type="ftr" sz="quarter" idx="3"/>
          </p:nvPr>
        </p:nvSpPr>
        <p:spPr bwMode="auto">
          <a:xfrm>
            <a:off x="3590925" y="62865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smtClean="0">
                <a:latin typeface="+mn-lt"/>
              </a:defRPr>
            </a:lvl1pPr>
          </a:lstStyle>
          <a:p>
            <a:endParaRPr lang="en-US"/>
          </a:p>
        </p:txBody>
      </p:sp>
      <p:sp>
        <p:nvSpPr>
          <p:cNvPr id="235589" name="Rectangle 69"/>
          <p:cNvSpPr>
            <a:spLocks noGrp="1" noChangeArrowheads="1"/>
          </p:cNvSpPr>
          <p:nvPr>
            <p:ph type="sldNum" sz="quarter" idx="4"/>
          </p:nvPr>
        </p:nvSpPr>
        <p:spPr bwMode="auto">
          <a:xfrm>
            <a:off x="7019925" y="6286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Helvetica" pitchFamily="-48"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395" r:id="rId1"/>
    <p:sldLayoutId id="2147485396" r:id="rId2"/>
    <p:sldLayoutId id="2147485397" r:id="rId3"/>
    <p:sldLayoutId id="2147485398" r:id="rId4"/>
    <p:sldLayoutId id="2147485399" r:id="rId5"/>
    <p:sldLayoutId id="2147485400" r:id="rId6"/>
    <p:sldLayoutId id="2147485401" r:id="rId7"/>
    <p:sldLayoutId id="2147485402" r:id="rId8"/>
    <p:sldLayoutId id="2147485403" r:id="rId9"/>
    <p:sldLayoutId id="2147485404" r:id="rId10"/>
    <p:sldLayoutId id="2147485405" r:id="rId11"/>
    <p:sldLayoutId id="2147485406" r:id="rId12"/>
    <p:sldLayoutId id="2147485407" r:id="rId13"/>
    <p:sldLayoutId id="2147485408" r:id="rId14"/>
    <p:sldLayoutId id="2147485409" r:id="rId15"/>
    <p:sldLayoutId id="2147485410" r:id="rId16"/>
  </p:sldLayoutIdLst>
  <p:transition spd="slow">
    <p:blinds dir="vert"/>
  </p:transition>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Helvetica" panose="020B0604020202030204" pitchFamily="34" charset="0"/>
        </a:defRPr>
      </a:lvl2pPr>
      <a:lvl3pPr algn="l" rtl="0" eaLnBrk="1" fontAlgn="base" hangingPunct="1">
        <a:spcBef>
          <a:spcPct val="0"/>
        </a:spcBef>
        <a:spcAft>
          <a:spcPct val="0"/>
        </a:spcAft>
        <a:defRPr sz="4400">
          <a:solidFill>
            <a:schemeClr val="tx2"/>
          </a:solidFill>
          <a:latin typeface="Helvetica" panose="020B0604020202030204" pitchFamily="34" charset="0"/>
        </a:defRPr>
      </a:lvl3pPr>
      <a:lvl4pPr algn="l" rtl="0" eaLnBrk="1" fontAlgn="base" hangingPunct="1">
        <a:spcBef>
          <a:spcPct val="0"/>
        </a:spcBef>
        <a:spcAft>
          <a:spcPct val="0"/>
        </a:spcAft>
        <a:defRPr sz="4400">
          <a:solidFill>
            <a:schemeClr val="tx2"/>
          </a:solidFill>
          <a:latin typeface="Helvetica" panose="020B0604020202030204" pitchFamily="34" charset="0"/>
        </a:defRPr>
      </a:lvl4pPr>
      <a:lvl5pPr algn="l" rtl="0" eaLnBrk="1" fontAlgn="base" hangingPunct="1">
        <a:spcBef>
          <a:spcPct val="0"/>
        </a:spcBef>
        <a:spcAft>
          <a:spcPct val="0"/>
        </a:spcAft>
        <a:defRPr sz="4400">
          <a:solidFill>
            <a:schemeClr val="tx2"/>
          </a:solidFill>
          <a:latin typeface="Helvetica" panose="020B0604020202030204" pitchFamily="34" charset="0"/>
        </a:defRPr>
      </a:lvl5pPr>
      <a:lvl6pPr marL="457200" algn="l" rtl="0" eaLnBrk="1" fontAlgn="base" hangingPunct="1">
        <a:spcBef>
          <a:spcPct val="0"/>
        </a:spcBef>
        <a:spcAft>
          <a:spcPct val="0"/>
        </a:spcAft>
        <a:defRPr sz="4400">
          <a:solidFill>
            <a:schemeClr val="tx2"/>
          </a:solidFill>
          <a:latin typeface="Helvetica" panose="020B0604020202030204" pitchFamily="34" charset="0"/>
        </a:defRPr>
      </a:lvl6pPr>
      <a:lvl7pPr marL="914400" algn="l" rtl="0" eaLnBrk="1" fontAlgn="base" hangingPunct="1">
        <a:spcBef>
          <a:spcPct val="0"/>
        </a:spcBef>
        <a:spcAft>
          <a:spcPct val="0"/>
        </a:spcAft>
        <a:defRPr sz="4400">
          <a:solidFill>
            <a:schemeClr val="tx2"/>
          </a:solidFill>
          <a:latin typeface="Helvetica" panose="020B0604020202030204" pitchFamily="34" charset="0"/>
        </a:defRPr>
      </a:lvl7pPr>
      <a:lvl8pPr marL="1371600" algn="l" rtl="0" eaLnBrk="1" fontAlgn="base" hangingPunct="1">
        <a:spcBef>
          <a:spcPct val="0"/>
        </a:spcBef>
        <a:spcAft>
          <a:spcPct val="0"/>
        </a:spcAft>
        <a:defRPr sz="4400">
          <a:solidFill>
            <a:schemeClr val="tx2"/>
          </a:solidFill>
          <a:latin typeface="Helvetica" panose="020B0604020202030204" pitchFamily="34" charset="0"/>
        </a:defRPr>
      </a:lvl8pPr>
      <a:lvl9pPr marL="1828800" algn="l" rtl="0" eaLnBrk="1" fontAlgn="base" hangingPunct="1">
        <a:spcBef>
          <a:spcPct val="0"/>
        </a:spcBef>
        <a:spcAft>
          <a:spcPct val="0"/>
        </a:spcAft>
        <a:defRPr sz="4400">
          <a:solidFill>
            <a:schemeClr val="tx2"/>
          </a:solidFill>
          <a:latin typeface="Helvetica" panose="020B0604020202030204" pitchFamily="34" charset="0"/>
        </a:defRPr>
      </a:lvl9pPr>
    </p:titleStyle>
    <p:bodyStyle>
      <a:lvl1pPr marL="342900" indent="-342900" algn="l" rtl="0" eaLnBrk="1" fontAlgn="base" hangingPunct="1">
        <a:spcBef>
          <a:spcPct val="20000"/>
        </a:spcBef>
        <a:spcAft>
          <a:spcPct val="0"/>
        </a:spcAft>
        <a:buClr>
          <a:schemeClr val="folHlink"/>
        </a:buClr>
        <a:buSzPct val="75000"/>
        <a:buFont typeface="Wingdings" pitchFamily="-48" charset="2"/>
        <a:buChar char="n"/>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folHlink"/>
        </a:buClr>
        <a:buSzPct val="70000"/>
        <a:buFont typeface="Wingdings" pitchFamily="-48" charset="2"/>
        <a:buChar char="n"/>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hlink"/>
        </a:buClr>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8500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244111539"/>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67957086"/>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1165568579"/>
      </p:ext>
    </p:extLst>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102" r:id="rId4"/>
    <p:sldLayoutId id="2147484103" r:id="rId5"/>
    <p:sldLayoutId id="2147484104" r:id="rId6"/>
    <p:sldLayoutId id="2147484105" r:id="rId7"/>
    <p:sldLayoutId id="2147484106" r:id="rId8"/>
    <p:sldLayoutId id="2147484107" r:id="rId9"/>
    <p:sldLayoutId id="2147484108" r:id="rId10"/>
    <p:sldLayoutId id="214748410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3065883265"/>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971920051"/>
      </p:ext>
    </p:extLst>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186766671"/>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169624207"/>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4A642577-4EC7-4EC7-92B4-C1C957692271}"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038668639"/>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2860111297"/>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7/3/2019</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821262835"/>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266792677"/>
      </p:ext>
    </p:extLst>
  </p:cSld>
  <p:clrMap bg1="lt1" tx1="dk1" bg2="lt2" tx2="dk2" accent1="accent1" accent2="accent2" accent3="accent3" accent4="accent4" accent5="accent5" accent6="accent6" hlink="hlink" folHlink="folHlink"/>
  <p:sldLayoutIdLst>
    <p:sldLayoutId id="2147484195" r:id="rId1"/>
    <p:sldLayoutId id="2147484196" r:id="rId2"/>
    <p:sldLayoutId id="2147484197" r:id="rId3"/>
    <p:sldLayoutId id="2147484198" r:id="rId4"/>
    <p:sldLayoutId id="2147484199" r:id="rId5"/>
    <p:sldLayoutId id="2147484200" r:id="rId6"/>
    <p:sldLayoutId id="2147484201" r:id="rId7"/>
    <p:sldLayoutId id="2147484202" r:id="rId8"/>
    <p:sldLayoutId id="2147484203" r:id="rId9"/>
    <p:sldLayoutId id="2147484204" r:id="rId10"/>
    <p:sldLayoutId id="214748420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602679031"/>
      </p:ext>
    </p:extLst>
  </p:cSld>
  <p:clrMap bg1="lt1" tx1="dk1" bg2="lt2" tx2="dk2" accent1="accent1" accent2="accent2" accent3="accent3" accent4="accent4" accent5="accent5" accent6="accent6" hlink="hlink" folHlink="folHlink"/>
  <p:sldLayoutIdLst>
    <p:sldLayoutId id="2147484207" r:id="rId1"/>
    <p:sldLayoutId id="2147484208" r:id="rId2"/>
    <p:sldLayoutId id="2147484209" r:id="rId3"/>
    <p:sldLayoutId id="2147484210" r:id="rId4"/>
    <p:sldLayoutId id="2147484211" r:id="rId5"/>
    <p:sldLayoutId id="2147484212" r:id="rId6"/>
    <p:sldLayoutId id="2147484213" r:id="rId7"/>
    <p:sldLayoutId id="2147484214" r:id="rId8"/>
    <p:sldLayoutId id="2147484215" r:id="rId9"/>
    <p:sldLayoutId id="2147484216" r:id="rId10"/>
    <p:sldLayoutId id="214748421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2459127028"/>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834708629"/>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3862350358"/>
      </p:ext>
    </p:extLst>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1486817773"/>
      </p:ext>
    </p:extLst>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952737415"/>
      </p:ext>
    </p:extLst>
  </p:cSld>
  <p:clrMap bg1="lt1" tx1="dk1" bg2="lt2" tx2="dk2" accent1="accent1" accent2="accent2" accent3="accent3" accent4="accent4" accent5="accent5" accent6="accent6" hlink="hlink" folHlink="folHlink"/>
  <p:sldLayoutIdLst>
    <p:sldLayoutId id="2147484267" r:id="rId1"/>
    <p:sldLayoutId id="2147484268" r:id="rId2"/>
    <p:sldLayoutId id="2147484269" r:id="rId3"/>
    <p:sldLayoutId id="2147484270" r:id="rId4"/>
    <p:sldLayoutId id="2147484271" r:id="rId5"/>
    <p:sldLayoutId id="2147484272" r:id="rId6"/>
    <p:sldLayoutId id="2147484273" r:id="rId7"/>
    <p:sldLayoutId id="2147484274" r:id="rId8"/>
    <p:sldLayoutId id="2147484275" r:id="rId9"/>
    <p:sldLayoutId id="2147484276" r:id="rId10"/>
    <p:sldLayoutId id="214748427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D8BD707-D9CF-40AE-B4C6-C98DA3205C09}" type="datetimeFigureOut">
              <a:rPr lang="en-US" smtClean="0"/>
              <a:pPr/>
              <a:t>7/3/2019</a:t>
            </a:fld>
            <a:endParaRPr lang="en-US" smtClean="0"/>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731881757"/>
      </p:ext>
    </p:extLst>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2336744113"/>
      </p:ext>
    </p:extLst>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2870823045"/>
      </p:ext>
    </p:extLst>
  </p:cSld>
  <p:clrMap bg1="lt1" tx1="dk1" bg2="lt2" tx2="dk2" accent1="accent1" accent2="accent2" accent3="accent3" accent4="accent4" accent5="accent5" accent6="accent6" hlink="hlink" folHlink="folHlink"/>
  <p:sldLayoutIdLst>
    <p:sldLayoutId id="2147484303" r:id="rId1"/>
    <p:sldLayoutId id="2147484304" r:id="rId2"/>
    <p:sldLayoutId id="2147484305" r:id="rId3"/>
    <p:sldLayoutId id="2147484306" r:id="rId4"/>
    <p:sldLayoutId id="2147484307" r:id="rId5"/>
    <p:sldLayoutId id="2147484308" r:id="rId6"/>
    <p:sldLayoutId id="2147484309" r:id="rId7"/>
    <p:sldLayoutId id="2147484310" r:id="rId8"/>
    <p:sldLayoutId id="2147484311" r:id="rId9"/>
    <p:sldLayoutId id="2147484312" r:id="rId10"/>
    <p:sldLayoutId id="214748431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195459598"/>
      </p:ext>
    </p:extLst>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2908625458"/>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7/3/2019</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10960201"/>
      </p:ext>
    </p:extLst>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345" r:id="rId7"/>
    <p:sldLayoutId id="2147484346" r:id="rId8"/>
    <p:sldLayoutId id="2147484347" r:id="rId9"/>
    <p:sldLayoutId id="2147484348" r:id="rId10"/>
    <p:sldLayoutId id="214748434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2452691923"/>
      </p:ext>
    </p:extLst>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905873316"/>
      </p:ext>
    </p:extLst>
  </p:cSld>
  <p:clrMap bg1="lt1" tx1="dk1" bg2="lt2" tx2="dk2" accent1="accent1" accent2="accent2" accent3="accent3" accent4="accent4" accent5="accent5" accent6="accent6" hlink="hlink" folHlink="folHlink"/>
  <p:sldLayoutIdLst>
    <p:sldLayoutId id="2147484363" r:id="rId1"/>
    <p:sldLayoutId id="2147484364" r:id="rId2"/>
    <p:sldLayoutId id="2147484365" r:id="rId3"/>
    <p:sldLayoutId id="2147484366" r:id="rId4"/>
    <p:sldLayoutId id="2147484367" r:id="rId5"/>
    <p:sldLayoutId id="2147484368" r:id="rId6"/>
    <p:sldLayoutId id="2147484369" r:id="rId7"/>
    <p:sldLayoutId id="2147484370" r:id="rId8"/>
    <p:sldLayoutId id="2147484371" r:id="rId9"/>
    <p:sldLayoutId id="2147484372" r:id="rId10"/>
    <p:sldLayoutId id="214748437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4132189999"/>
      </p:ext>
    </p:extLst>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7/3/2019</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884740820"/>
      </p:ext>
    </p:extLst>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425B5C49-208D-4931-883E-53036E895FF9}"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E35FECF3-BFE6-47B5-B90E-4DCCF91FC4C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672412281"/>
      </p:ext>
    </p:extLst>
  </p:cSld>
  <p:clrMap bg1="lt1" tx1="dk1" bg2="lt2" tx2="dk2" accent1="accent1" accent2="accent2" accent3="accent3" accent4="accent4" accent5="accent5" accent6="accent6" hlink="hlink" folHlink="folHlink"/>
  <p:sldLayoutIdLst>
    <p:sldLayoutId id="2147484399" r:id="rId1"/>
    <p:sldLayoutId id="2147484400" r:id="rId2"/>
    <p:sldLayoutId id="2147484401" r:id="rId3"/>
    <p:sldLayoutId id="2147484402" r:id="rId4"/>
    <p:sldLayoutId id="2147484403" r:id="rId5"/>
    <p:sldLayoutId id="2147484404" r:id="rId6"/>
    <p:sldLayoutId id="2147484405" r:id="rId7"/>
    <p:sldLayoutId id="2147484406" r:id="rId8"/>
    <p:sldLayoutId id="2147484407" r:id="rId9"/>
    <p:sldLayoutId id="2147484408" r:id="rId10"/>
    <p:sldLayoutId id="214748440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extLst>
      <p:ext uri="{BB962C8B-B14F-4D97-AF65-F5344CB8AC3E}">
        <p14:creationId xmlns:p14="http://schemas.microsoft.com/office/powerpoint/2010/main" val="194473199"/>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63222104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extLst>
      <p:ext uri="{BB962C8B-B14F-4D97-AF65-F5344CB8AC3E}">
        <p14:creationId xmlns:p14="http://schemas.microsoft.com/office/powerpoint/2010/main" val="296963800"/>
      </p:ext>
    </p:extLst>
  </p:cSld>
  <p:clrMap bg1="lt1" tx1="dk1" bg2="lt2" tx2="dk2" accent1="accent1" accent2="accent2" accent3="accent3" accent4="accent4" accent5="accent5" accent6="accent6" hlink="hlink" folHlink="folHlink"/>
  <p:sldLayoutIdLst>
    <p:sldLayoutId id="2147484435" r:id="rId1"/>
    <p:sldLayoutId id="2147484436" r:id="rId2"/>
    <p:sldLayoutId id="2147484437" r:id="rId3"/>
    <p:sldLayoutId id="2147484438" r:id="rId4"/>
    <p:sldLayoutId id="2147484439" r:id="rId5"/>
    <p:sldLayoutId id="2147484440" r:id="rId6"/>
    <p:sldLayoutId id="2147484441" r:id="rId7"/>
    <p:sldLayoutId id="2147484442" r:id="rId8"/>
    <p:sldLayoutId id="2147484443" r:id="rId9"/>
    <p:sldLayoutId id="2147484444" r:id="rId10"/>
    <p:sldLayoutId id="2147484445"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089073018"/>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1450747642"/>
      </p:ext>
    </p:extLst>
  </p:cSld>
  <p:clrMap bg1="lt1" tx1="dk1" bg2="lt2" tx2="dk2" accent1="accent1" accent2="accent2" accent3="accent3" accent4="accent4" accent5="accent5" accent6="accent6" hlink="hlink" folHlink="folHlink"/>
  <p:sldLayoutIdLst>
    <p:sldLayoutId id="2147484459" r:id="rId1"/>
    <p:sldLayoutId id="2147484460" r:id="rId2"/>
    <p:sldLayoutId id="2147484461" r:id="rId3"/>
    <p:sldLayoutId id="2147484462" r:id="rId4"/>
    <p:sldLayoutId id="2147484463" r:id="rId5"/>
    <p:sldLayoutId id="2147484464" r:id="rId6"/>
    <p:sldLayoutId id="2147484465" r:id="rId7"/>
    <p:sldLayoutId id="2147484466" r:id="rId8"/>
    <p:sldLayoutId id="2147484467" r:id="rId9"/>
    <p:sldLayoutId id="2147484468" r:id="rId10"/>
    <p:sldLayoutId id="214748446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3714464955"/>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3931745979"/>
      </p:ext>
    </p:extLst>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203992899"/>
      </p:ext>
    </p:extLst>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725268453"/>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28BF79E6-7D93-4888-B3FC-1D3A88F45B0F}"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9F0AF98-973F-4484-B6ED-8143DE44683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2770717868"/>
      </p:ext>
    </p:extLst>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 id="2147484522" r:id="rId4"/>
    <p:sldLayoutId id="2147484523" r:id="rId5"/>
    <p:sldLayoutId id="2147484524" r:id="rId6"/>
    <p:sldLayoutId id="2147484525" r:id="rId7"/>
    <p:sldLayoutId id="2147484526" r:id="rId8"/>
    <p:sldLayoutId id="2147484527" r:id="rId9"/>
    <p:sldLayoutId id="2147484528" r:id="rId10"/>
    <p:sldLayoutId id="214748452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239065405"/>
      </p:ext>
    </p:extLst>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400161075"/>
      </p:ext>
    </p:extLst>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7/3/2019</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482814657"/>
      </p:ext>
    </p:extLst>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4128354022"/>
      </p:ext>
    </p:extLst>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194412205"/>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 id="2147484585" r:id="rId7"/>
    <p:sldLayoutId id="2147484586" r:id="rId8"/>
    <p:sldLayoutId id="2147484587" r:id="rId9"/>
    <p:sldLayoutId id="2147484588" r:id="rId10"/>
    <p:sldLayoutId id="214748458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1682145287"/>
      </p:ext>
    </p:extLst>
  </p:cSld>
  <p:clrMap bg1="lt1" tx1="dk1" bg2="lt2" tx2="dk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 id="2147484595" r:id="rId5"/>
    <p:sldLayoutId id="2147484596" r:id="rId6"/>
    <p:sldLayoutId id="2147484597" r:id="rId7"/>
    <p:sldLayoutId id="2147484598" r:id="rId8"/>
    <p:sldLayoutId id="2147484599" r:id="rId9"/>
    <p:sldLayoutId id="2147484600" r:id="rId10"/>
    <p:sldLayoutId id="214748460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962130127"/>
      </p:ext>
    </p:extLst>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2373486783"/>
      </p:ext>
    </p:extLst>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2222943783"/>
      </p:ext>
    </p:extLst>
  </p:cSld>
  <p:clrMap bg1="lt1" tx1="dk1" bg2="lt2" tx2="dk2" accent1="accent1" accent2="accent2" accent3="accent3" accent4="accent4" accent5="accent5" accent6="accent6" hlink="hlink" folHlink="folHlink"/>
  <p:sldLayoutIdLst>
    <p:sldLayoutId id="2147484627" r:id="rId1"/>
    <p:sldLayoutId id="2147484628" r:id="rId2"/>
    <p:sldLayoutId id="2147484629" r:id="rId3"/>
    <p:sldLayoutId id="2147484630" r:id="rId4"/>
    <p:sldLayoutId id="2147484631" r:id="rId5"/>
    <p:sldLayoutId id="2147484632" r:id="rId6"/>
    <p:sldLayoutId id="2147484633" r:id="rId7"/>
    <p:sldLayoutId id="2147484634" r:id="rId8"/>
    <p:sldLayoutId id="2147484635" r:id="rId9"/>
    <p:sldLayoutId id="2147484636" r:id="rId10"/>
    <p:sldLayoutId id="214748463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649F25E1-BCEE-482D-AE12-6962A256F66F}"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DBB8D771-C809-45E0-A2B1-8ADA983F3A36}"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1018803090"/>
      </p:ext>
    </p:extLst>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1708289427"/>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909880549"/>
      </p:ext>
    </p:extLst>
  </p:cSld>
  <p:clrMap bg1="lt1" tx1="dk1" bg2="lt2" tx2="dk2" accent1="accent1" accent2="accent2" accent3="accent3" accent4="accent4" accent5="accent5" accent6="accent6" hlink="hlink" folHlink="folHlink"/>
  <p:sldLayoutIdLst>
    <p:sldLayoutId id="2147484663" r:id="rId1"/>
    <p:sldLayoutId id="2147484664" r:id="rId2"/>
    <p:sldLayoutId id="2147484665" r:id="rId3"/>
    <p:sldLayoutId id="2147484666" r:id="rId4"/>
    <p:sldLayoutId id="2147484667" r:id="rId5"/>
    <p:sldLayoutId id="2147484668" r:id="rId6"/>
    <p:sldLayoutId id="2147484669" r:id="rId7"/>
    <p:sldLayoutId id="2147484670" r:id="rId8"/>
    <p:sldLayoutId id="2147484671" r:id="rId9"/>
    <p:sldLayoutId id="2147484672" r:id="rId10"/>
    <p:sldLayoutId id="214748467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3020428994"/>
      </p:ext>
    </p:extLst>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88263000"/>
      </p:ext>
    </p:extLst>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3477222283"/>
      </p:ext>
    </p:extLst>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 id="2147484706" r:id="rId8"/>
    <p:sldLayoutId id="2147484707" r:id="rId9"/>
    <p:sldLayoutId id="2147484708" r:id="rId10"/>
    <p:sldLayoutId id="214748470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7/3/2019</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775246419"/>
      </p:ext>
    </p:extLst>
  </p:cSld>
  <p:clrMap bg1="lt1" tx1="dk1" bg2="lt2" tx2="dk2" accent1="accent1" accent2="accent2" accent3="accent3" accent4="accent4" accent5="accent5" accent6="accent6" hlink="hlink" folHlink="folHlink"/>
  <p:sldLayoutIdLst>
    <p:sldLayoutId id="2147484711"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21"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3686289566"/>
      </p:ext>
    </p:extLst>
  </p:cSld>
  <p:clrMap bg1="lt1" tx1="dk1" bg2="lt2" tx2="dk2" accent1="accent1" accent2="accent2" accent3="accent3" accent4="accent4" accent5="accent5" accent6="accent6" hlink="hlink" folHlink="folHlink"/>
  <p:sldLayoutIdLst>
    <p:sldLayoutId id="2147484723" r:id="rId1"/>
    <p:sldLayoutId id="2147484724" r:id="rId2"/>
    <p:sldLayoutId id="2147484725" r:id="rId3"/>
    <p:sldLayoutId id="2147484726" r:id="rId4"/>
    <p:sldLayoutId id="2147484727" r:id="rId5"/>
    <p:sldLayoutId id="2147484728" r:id="rId6"/>
    <p:sldLayoutId id="2147484729" r:id="rId7"/>
    <p:sldLayoutId id="2147484730" r:id="rId8"/>
    <p:sldLayoutId id="2147484731" r:id="rId9"/>
    <p:sldLayoutId id="2147484732" r:id="rId10"/>
    <p:sldLayoutId id="214748473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697629000"/>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322111412"/>
      </p:ext>
    </p:extLst>
  </p:cSld>
  <p:clrMap bg1="lt1" tx1="dk1" bg2="lt2" tx2="dk2" accent1="accent1" accent2="accent2" accent3="accent3" accent4="accent4" accent5="accent5" accent6="accent6" hlink="hlink" folHlink="folHlink"/>
  <p:sldLayoutIdLst>
    <p:sldLayoutId id="2147484747" r:id="rId1"/>
    <p:sldLayoutId id="2147484748" r:id="rId2"/>
    <p:sldLayoutId id="2147484749" r:id="rId3"/>
    <p:sldLayoutId id="2147484750" r:id="rId4"/>
    <p:sldLayoutId id="2147484751" r:id="rId5"/>
    <p:sldLayoutId id="2147484752" r:id="rId6"/>
    <p:sldLayoutId id="2147484753" r:id="rId7"/>
    <p:sldLayoutId id="2147484754" r:id="rId8"/>
    <p:sldLayoutId id="2147484755" r:id="rId9"/>
    <p:sldLayoutId id="2147484756" r:id="rId10"/>
    <p:sldLayoutId id="214748475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44B1B5E-1185-41E9-BDF7-496AD830A456}"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EEA12CE2-DD98-46F4-A3A2-31D92C71076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7/3/2019</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94041074"/>
      </p:ext>
    </p:extLst>
  </p:cSld>
  <p:clrMap bg1="lt1" tx1="dk1" bg2="lt2" tx2="dk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765" r:id="rId7"/>
    <p:sldLayoutId id="2147484766" r:id="rId8"/>
    <p:sldLayoutId id="2147484767" r:id="rId9"/>
    <p:sldLayoutId id="2147484768" r:id="rId10"/>
    <p:sldLayoutId id="2147484769"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765889659"/>
      </p:ext>
    </p:extLst>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78" r:id="rId8"/>
    <p:sldLayoutId id="2147484779" r:id="rId9"/>
    <p:sldLayoutId id="2147484780" r:id="rId10"/>
    <p:sldLayoutId id="2147484781"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extLst>
      <p:ext uri="{BB962C8B-B14F-4D97-AF65-F5344CB8AC3E}">
        <p14:creationId xmlns:p14="http://schemas.microsoft.com/office/powerpoint/2010/main" val="444433385"/>
      </p:ext>
    </p:extLst>
  </p:cSld>
  <p:clrMap bg1="lt1" tx1="dk1" bg2="lt2" tx2="dk2" accent1="accent1" accent2="accent2" accent3="accent3" accent4="accent4" accent5="accent5" accent6="accent6" hlink="hlink" folHlink="folHlink"/>
  <p:sldLayoutIdLst>
    <p:sldLayoutId id="2147484783" r:id="rId1"/>
    <p:sldLayoutId id="2147484784" r:id="rId2"/>
    <p:sldLayoutId id="2147484785" r:id="rId3"/>
    <p:sldLayoutId id="2147484786" r:id="rId4"/>
    <p:sldLayoutId id="2147484787" r:id="rId5"/>
    <p:sldLayoutId id="2147484788" r:id="rId6"/>
    <p:sldLayoutId id="2147484789" r:id="rId7"/>
    <p:sldLayoutId id="2147484790" r:id="rId8"/>
    <p:sldLayoutId id="2147484791" r:id="rId9"/>
    <p:sldLayoutId id="2147484792" r:id="rId10"/>
    <p:sldLayoutId id="21474847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288702960"/>
      </p:ext>
    </p:extLst>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extLst>
      <p:ext uri="{BB962C8B-B14F-4D97-AF65-F5344CB8AC3E}">
        <p14:creationId xmlns:p14="http://schemas.microsoft.com/office/powerpoint/2010/main" val="3075076107"/>
      </p:ext>
    </p:extLst>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43CD3-0831-4895-9B6A-2722EED23A56}" type="datetime1">
              <a:rPr lang="en-US" smtClean="0"/>
              <a:pPr/>
              <a:t>7/3/2019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114316843"/>
      </p:ext>
    </p:extLst>
  </p:cSld>
  <p:clrMap bg1="lt1" tx1="dk1" bg2="lt2" tx2="dk2" accent1="accent1" accent2="accent2" accent3="accent3" accent4="accent4" accent5="accent5" accent6="accent6" hlink="hlink" folHlink="folHlink"/>
  <p:sldLayoutIdLst>
    <p:sldLayoutId id="2147484819" r:id="rId1"/>
    <p:sldLayoutId id="2147484820" r:id="rId2"/>
    <p:sldLayoutId id="2147484821" r:id="rId3"/>
    <p:sldLayoutId id="2147484822" r:id="rId4"/>
    <p:sldLayoutId id="2147484823" r:id="rId5"/>
    <p:sldLayoutId id="2147484824" r:id="rId6"/>
    <p:sldLayoutId id="2147484825" r:id="rId7"/>
    <p:sldLayoutId id="2147484826" r:id="rId8"/>
    <p:sldLayoutId id="2147484827" r:id="rId9"/>
    <p:sldLayoutId id="2147484828" r:id="rId10"/>
    <p:sldLayoutId id="214748482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852393137"/>
      </p:ext>
    </p:extLst>
  </p:cSld>
  <p:clrMap bg1="lt1" tx1="dk1" bg2="lt2" tx2="dk2" accent1="accent1" accent2="accent2" accent3="accent3" accent4="accent4" accent5="accent5" accent6="accent6" hlink="hlink" folHlink="folHlink"/>
  <p:sldLayoutIdLst>
    <p:sldLayoutId id="2147484831" r:id="rId1"/>
    <p:sldLayoutId id="2147484832" r:id="rId2"/>
    <p:sldLayoutId id="2147484833" r:id="rId3"/>
    <p:sldLayoutId id="2147484834" r:id="rId4"/>
    <p:sldLayoutId id="2147484835" r:id="rId5"/>
    <p:sldLayoutId id="2147484836" r:id="rId6"/>
    <p:sldLayoutId id="2147484837" r:id="rId7"/>
    <p:sldLayoutId id="2147484838" r:id="rId8"/>
    <p:sldLayoutId id="2147484839" r:id="rId9"/>
    <p:sldLayoutId id="2147484840" r:id="rId10"/>
    <p:sldLayoutId id="214748484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88291150"/>
      </p:ext>
    </p:extLst>
  </p:cSld>
  <p:clrMap bg1="lt1" tx1="dk1" bg2="lt2" tx2="dk2" accent1="accent1" accent2="accent2" accent3="accent3" accent4="accent4" accent5="accent5" accent6="accent6" hlink="hlink" folHlink="folHlink"/>
  <p:sldLayoutIdLst>
    <p:sldLayoutId id="2147484843" r:id="rId1"/>
    <p:sldLayoutId id="2147484844" r:id="rId2"/>
    <p:sldLayoutId id="2147484845" r:id="rId3"/>
    <p:sldLayoutId id="2147484846" r:id="rId4"/>
    <p:sldLayoutId id="2147484847" r:id="rId5"/>
    <p:sldLayoutId id="2147484848" r:id="rId6"/>
    <p:sldLayoutId id="2147484849" r:id="rId7"/>
    <p:sldLayoutId id="2147484850" r:id="rId8"/>
    <p:sldLayoutId id="2147484851" r:id="rId9"/>
    <p:sldLayoutId id="2147484852" r:id="rId10"/>
    <p:sldLayoutId id="214748485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1155818078"/>
      </p:ext>
    </p:extLst>
  </p:cSld>
  <p:clrMap bg1="lt1" tx1="dk1" bg2="lt2" tx2="dk2" accent1="accent1" accent2="accent2" accent3="accent3" accent4="accent4" accent5="accent5" accent6="accent6" hlink="hlink" folHlink="folHlink"/>
  <p:sldLayoutIdLst>
    <p:sldLayoutId id="2147484855" r:id="rId1"/>
    <p:sldLayoutId id="2147484856" r:id="rId2"/>
    <p:sldLayoutId id="2147484857" r:id="rId3"/>
    <p:sldLayoutId id="2147484858" r:id="rId4"/>
    <p:sldLayoutId id="2147484859" r:id="rId5"/>
    <p:sldLayoutId id="2147484860" r:id="rId6"/>
    <p:sldLayoutId id="2147484861" r:id="rId7"/>
    <p:sldLayoutId id="2147484862" r:id="rId8"/>
    <p:sldLayoutId id="2147484863" r:id="rId9"/>
    <p:sldLayoutId id="2147484864" r:id="rId10"/>
    <p:sldLayoutId id="214748486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3688038885"/>
      </p:ext>
    </p:extLst>
  </p:cSld>
  <p:clrMap bg1="lt1" tx1="dk1" bg2="lt2" tx2="dk2" accent1="accent1" accent2="accent2" accent3="accent3" accent4="accent4" accent5="accent5" accent6="accent6" hlink="hlink" folHlink="folHlink"/>
  <p:sldLayoutIdLst>
    <p:sldLayoutId id="2147484867" r:id="rId1"/>
    <p:sldLayoutId id="2147484868" r:id="rId2"/>
    <p:sldLayoutId id="2147484869" r:id="rId3"/>
    <p:sldLayoutId id="2147484870" r:id="rId4"/>
    <p:sldLayoutId id="2147484871" r:id="rId5"/>
    <p:sldLayoutId id="2147484872" r:id="rId6"/>
    <p:sldLayoutId id="2147484873" r:id="rId7"/>
    <p:sldLayoutId id="2147484874" r:id="rId8"/>
    <p:sldLayoutId id="2147484875" r:id="rId9"/>
    <p:sldLayoutId id="2147484876" r:id="rId10"/>
    <p:sldLayoutId id="214748487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4C84F544-1129-4F4C-95E2-21755394E429}"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C387364-2967-4971-8C0E-C44AC1BC730B}"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3426794638"/>
      </p:ext>
    </p:extLst>
  </p:cSld>
  <p:clrMap bg1="lt1" tx1="dk1" bg2="lt2" tx2="dk2" accent1="accent1" accent2="accent2" accent3="accent3" accent4="accent4" accent5="accent5" accent6="accent6" hlink="hlink" folHlink="folHlink"/>
  <p:sldLayoutIdLst>
    <p:sldLayoutId id="2147484879" r:id="rId1"/>
    <p:sldLayoutId id="2147484880" r:id="rId2"/>
    <p:sldLayoutId id="2147484881" r:id="rId3"/>
    <p:sldLayoutId id="2147484882" r:id="rId4"/>
    <p:sldLayoutId id="2147484883" r:id="rId5"/>
    <p:sldLayoutId id="2147484884" r:id="rId6"/>
    <p:sldLayoutId id="2147484885" r:id="rId7"/>
    <p:sldLayoutId id="2147484886" r:id="rId8"/>
    <p:sldLayoutId id="2147484887" r:id="rId9"/>
    <p:sldLayoutId id="2147484888" r:id="rId10"/>
    <p:sldLayoutId id="214748488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280574169"/>
      </p:ext>
    </p:extLst>
  </p:cSld>
  <p:clrMap bg1="lt1" tx1="dk1" bg2="lt2" tx2="dk2" accent1="accent1" accent2="accent2" accent3="accent3" accent4="accent4" accent5="accent5" accent6="accent6" hlink="hlink" folHlink="folHlink"/>
  <p:sldLayoutIdLst>
    <p:sldLayoutId id="2147484891" r:id="rId1"/>
    <p:sldLayoutId id="2147484892" r:id="rId2"/>
    <p:sldLayoutId id="2147484893" r:id="rId3"/>
    <p:sldLayoutId id="2147484894" r:id="rId4"/>
    <p:sldLayoutId id="2147484895" r:id="rId5"/>
    <p:sldLayoutId id="2147484896" r:id="rId6"/>
    <p:sldLayoutId id="2147484897" r:id="rId7"/>
    <p:sldLayoutId id="2147484898" r:id="rId8"/>
    <p:sldLayoutId id="2147484899" r:id="rId9"/>
    <p:sldLayoutId id="2147484900" r:id="rId10"/>
    <p:sldLayoutId id="214748490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2592577685"/>
      </p:ext>
    </p:extLst>
  </p:cSld>
  <p:clrMap bg1="lt1" tx1="dk1" bg2="lt2" tx2="dk2" accent1="accent1" accent2="accent2" accent3="accent3" accent4="accent4" accent5="accent5" accent6="accent6" hlink="hlink" folHlink="folHlink"/>
  <p:sldLayoutIdLst>
    <p:sldLayoutId id="2147484903"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85902033"/>
      </p:ext>
    </p:extLst>
  </p:cSld>
  <p:clrMap bg1="lt1" tx1="dk1" bg2="lt2" tx2="dk2" accent1="accent1" accent2="accent2" accent3="accent3" accent4="accent4" accent5="accent5" accent6="accent6" hlink="hlink" folHlink="folHlink"/>
  <p:sldLayoutIdLst>
    <p:sldLayoutId id="2147484915" r:id="rId1"/>
    <p:sldLayoutId id="2147484916" r:id="rId2"/>
    <p:sldLayoutId id="2147484917" r:id="rId3"/>
    <p:sldLayoutId id="2147484918" r:id="rId4"/>
    <p:sldLayoutId id="2147484919" r:id="rId5"/>
    <p:sldLayoutId id="2147484920" r:id="rId6"/>
    <p:sldLayoutId id="2147484921" r:id="rId7"/>
    <p:sldLayoutId id="2147484922" r:id="rId8"/>
    <p:sldLayoutId id="2147484923" r:id="rId9"/>
    <p:sldLayoutId id="2147484924" r:id="rId10"/>
    <p:sldLayoutId id="214748492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1676251724"/>
      </p:ext>
    </p:extLst>
  </p:cSld>
  <p:clrMap bg1="lt1" tx1="dk1" bg2="lt2" tx2="dk2" accent1="accent1" accent2="accent2" accent3="accent3" accent4="accent4" accent5="accent5" accent6="accent6" hlink="hlink" folHlink="folHlink"/>
  <p:sldLayoutIdLst>
    <p:sldLayoutId id="2147484927" r:id="rId1"/>
    <p:sldLayoutId id="2147484928" r:id="rId2"/>
    <p:sldLayoutId id="2147484929" r:id="rId3"/>
    <p:sldLayoutId id="2147484930" r:id="rId4"/>
    <p:sldLayoutId id="2147484931" r:id="rId5"/>
    <p:sldLayoutId id="2147484932" r:id="rId6"/>
    <p:sldLayoutId id="2147484933" r:id="rId7"/>
    <p:sldLayoutId id="2147484934" r:id="rId8"/>
    <p:sldLayoutId id="2147484935" r:id="rId9"/>
    <p:sldLayoutId id="2147484936" r:id="rId10"/>
    <p:sldLayoutId id="21474849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7/3/2019</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768062186"/>
      </p:ext>
    </p:extLst>
  </p:cSld>
  <p:clrMap bg1="lt1" tx1="dk1" bg2="lt2" tx2="dk2" accent1="accent1" accent2="accent2" accent3="accent3" accent4="accent4" accent5="accent5" accent6="accent6" hlink="hlink" folHlink="folHlink"/>
  <p:sldLayoutIdLst>
    <p:sldLayoutId id="2147484939" r:id="rId1"/>
    <p:sldLayoutId id="2147484940" r:id="rId2"/>
    <p:sldLayoutId id="2147484941" r:id="rId3"/>
    <p:sldLayoutId id="2147484942" r:id="rId4"/>
    <p:sldLayoutId id="2147484943" r:id="rId5"/>
    <p:sldLayoutId id="2147484944" r:id="rId6"/>
    <p:sldLayoutId id="2147484945" r:id="rId7"/>
    <p:sldLayoutId id="2147484946" r:id="rId8"/>
    <p:sldLayoutId id="2147484947" r:id="rId9"/>
    <p:sldLayoutId id="2147484948" r:id="rId10"/>
    <p:sldLayoutId id="214748494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4063650506"/>
      </p:ext>
    </p:extLst>
  </p:cSld>
  <p:clrMap bg1="lt1" tx1="dk1" bg2="lt2" tx2="dk2" accent1="accent1" accent2="accent2" accent3="accent3" accent4="accent4" accent5="accent5" accent6="accent6" hlink="hlink" folHlink="folHlink"/>
  <p:sldLayoutIdLst>
    <p:sldLayoutId id="2147484951" r:id="rId1"/>
    <p:sldLayoutId id="2147484952" r:id="rId2"/>
    <p:sldLayoutId id="2147484953" r:id="rId3"/>
    <p:sldLayoutId id="2147484954" r:id="rId4"/>
    <p:sldLayoutId id="2147484955" r:id="rId5"/>
    <p:sldLayoutId id="2147484956" r:id="rId6"/>
    <p:sldLayoutId id="2147484957" r:id="rId7"/>
    <p:sldLayoutId id="2147484958" r:id="rId8"/>
    <p:sldLayoutId id="2147484959" r:id="rId9"/>
    <p:sldLayoutId id="2147484960" r:id="rId10"/>
    <p:sldLayoutId id="21474849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73241589"/>
      </p:ext>
    </p:extLst>
  </p:cSld>
  <p:clrMap bg1="lt1" tx1="dk1" bg2="lt2" tx2="dk2" accent1="accent1" accent2="accent2" accent3="accent3" accent4="accent4" accent5="accent5" accent6="accent6" hlink="hlink" folHlink="folHlink"/>
  <p:sldLayoutIdLst>
    <p:sldLayoutId id="2147484963" r:id="rId1"/>
    <p:sldLayoutId id="2147484964" r:id="rId2"/>
    <p:sldLayoutId id="2147484965" r:id="rId3"/>
    <p:sldLayoutId id="2147484966" r:id="rId4"/>
    <p:sldLayoutId id="2147484967" r:id="rId5"/>
    <p:sldLayoutId id="2147484968" r:id="rId6"/>
    <p:sldLayoutId id="2147484969" r:id="rId7"/>
    <p:sldLayoutId id="2147484970" r:id="rId8"/>
    <p:sldLayoutId id="2147484971" r:id="rId9"/>
    <p:sldLayoutId id="2147484972" r:id="rId10"/>
    <p:sldLayoutId id="214748497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4170665779"/>
      </p:ext>
    </p:extLst>
  </p:cSld>
  <p:clrMap bg1="lt1" tx1="dk1" bg2="lt2" tx2="dk2" accent1="accent1" accent2="accent2" accent3="accent3" accent4="accent4" accent5="accent5" accent6="accent6" hlink="hlink" folHlink="folHlink"/>
  <p:sldLayoutIdLst>
    <p:sldLayoutId id="2147484975" r:id="rId1"/>
    <p:sldLayoutId id="2147484976" r:id="rId2"/>
    <p:sldLayoutId id="2147484977" r:id="rId3"/>
    <p:sldLayoutId id="2147484978" r:id="rId4"/>
    <p:sldLayoutId id="2147484979" r:id="rId5"/>
    <p:sldLayoutId id="2147484980" r:id="rId6"/>
    <p:sldLayoutId id="2147484981" r:id="rId7"/>
    <p:sldLayoutId id="2147484982" r:id="rId8"/>
    <p:sldLayoutId id="2147484983" r:id="rId9"/>
    <p:sldLayoutId id="2147484984" r:id="rId10"/>
    <p:sldLayoutId id="21474849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7/3/2019</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437670699"/>
      </p:ext>
    </p:extLst>
  </p:cSld>
  <p:clrMap bg1="lt1" tx1="dk1" bg2="lt2" tx2="dk2" accent1="accent1" accent2="accent2" accent3="accent3" accent4="accent4" accent5="accent5" accent6="accent6" hlink="hlink" folHlink="folHlink"/>
  <p:sldLayoutIdLst>
    <p:sldLayoutId id="2147484987" r:id="rId1"/>
    <p:sldLayoutId id="2147484988" r:id="rId2"/>
    <p:sldLayoutId id="2147484989" r:id="rId3"/>
    <p:sldLayoutId id="2147484990" r:id="rId4"/>
    <p:sldLayoutId id="2147484991" r:id="rId5"/>
    <p:sldLayoutId id="2147484992" r:id="rId6"/>
    <p:sldLayoutId id="2147484993" r:id="rId7"/>
    <p:sldLayoutId id="2147484994" r:id="rId8"/>
    <p:sldLayoutId id="2147484995" r:id="rId9"/>
    <p:sldLayoutId id="2147484996" r:id="rId10"/>
    <p:sldLayoutId id="21474849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531508F1-EBBE-4EF2-862B-FFCE540DB8BE}"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C1C33981-7170-4130-9223-6B078103E241}"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2019/7/3</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2472515808"/>
      </p:ext>
    </p:extLst>
  </p:cSld>
  <p:clrMap bg1="lt1" tx1="dk1" bg2="lt2" tx2="dk2" accent1="accent1" accent2="accent2" accent3="accent3" accent4="accent4" accent5="accent5" accent6="accent6" hlink="hlink" folHlink="folHlink"/>
  <p:sldLayoutIdLst>
    <p:sldLayoutId id="2147484999" r:id="rId1"/>
    <p:sldLayoutId id="2147485000" r:id="rId2"/>
    <p:sldLayoutId id="2147485001" r:id="rId3"/>
    <p:sldLayoutId id="2147485002" r:id="rId4"/>
    <p:sldLayoutId id="2147485003" r:id="rId5"/>
    <p:sldLayoutId id="2147485004" r:id="rId6"/>
    <p:sldLayoutId id="2147485005" r:id="rId7"/>
    <p:sldLayoutId id="2147485006" r:id="rId8"/>
    <p:sldLayoutId id="2147485007" r:id="rId9"/>
    <p:sldLayoutId id="2147485008" r:id="rId10"/>
    <p:sldLayoutId id="214748500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2019/7/3</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3351004073"/>
      </p:ext>
    </p:extLst>
  </p:cSld>
  <p:clrMap bg1="lt1" tx1="dk1" bg2="lt2" tx2="dk2" accent1="accent1" accent2="accent2" accent3="accent3" accent4="accent4" accent5="accent5" accent6="accent6" hlink="hlink" folHlink="folHlink"/>
  <p:sldLayoutIdLst>
    <p:sldLayoutId id="2147485011" r:id="rId1"/>
    <p:sldLayoutId id="2147485012" r:id="rId2"/>
    <p:sldLayoutId id="2147485013" r:id="rId3"/>
    <p:sldLayoutId id="2147485014" r:id="rId4"/>
    <p:sldLayoutId id="2147485015" r:id="rId5"/>
    <p:sldLayoutId id="2147485016" r:id="rId6"/>
    <p:sldLayoutId id="2147485017" r:id="rId7"/>
    <p:sldLayoutId id="2147485018" r:id="rId8"/>
    <p:sldLayoutId id="2147485019" r:id="rId9"/>
    <p:sldLayoutId id="2147485020" r:id="rId10"/>
    <p:sldLayoutId id="214748502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2019/7/3</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2813579636"/>
      </p:ext>
    </p:extLst>
  </p:cSld>
  <p:clrMap bg1="lt1" tx1="dk1" bg2="lt2" tx2="dk2" accent1="accent1" accent2="accent2" accent3="accent3" accent4="accent4" accent5="accent5" accent6="accent6" hlink="hlink" folHlink="folHlink"/>
  <p:sldLayoutIdLst>
    <p:sldLayoutId id="2147485023" r:id="rId1"/>
    <p:sldLayoutId id="2147485024" r:id="rId2"/>
    <p:sldLayoutId id="2147485025" r:id="rId3"/>
    <p:sldLayoutId id="2147485026" r:id="rId4"/>
    <p:sldLayoutId id="2147485027" r:id="rId5"/>
    <p:sldLayoutId id="2147485028" r:id="rId6"/>
    <p:sldLayoutId id="2147485029" r:id="rId7"/>
    <p:sldLayoutId id="2147485030" r:id="rId8"/>
    <p:sldLayoutId id="2147485031" r:id="rId9"/>
    <p:sldLayoutId id="2147485032" r:id="rId10"/>
    <p:sldLayoutId id="214748503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2019/7/3</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2645372879"/>
      </p:ext>
    </p:extLst>
  </p:cSld>
  <p:clrMap bg1="lt1" tx1="dk1" bg2="lt2" tx2="dk2" accent1="accent1" accent2="accent2" accent3="accent3" accent4="accent4" accent5="accent5" accent6="accent6" hlink="hlink" folHlink="folHlink"/>
  <p:sldLayoutIdLst>
    <p:sldLayoutId id="2147485035" r:id="rId1"/>
    <p:sldLayoutId id="2147485036" r:id="rId2"/>
    <p:sldLayoutId id="2147485037" r:id="rId3"/>
    <p:sldLayoutId id="2147485038" r:id="rId4"/>
    <p:sldLayoutId id="2147485039" r:id="rId5"/>
    <p:sldLayoutId id="2147485040" r:id="rId6"/>
    <p:sldLayoutId id="2147485041" r:id="rId7"/>
    <p:sldLayoutId id="2147485042" r:id="rId8"/>
    <p:sldLayoutId id="2147485043" r:id="rId9"/>
    <p:sldLayoutId id="2147485044" r:id="rId10"/>
    <p:sldLayoutId id="21474850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2019/7/3</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837716539"/>
      </p:ext>
    </p:extLst>
  </p:cSld>
  <p:clrMap bg1="lt1" tx1="dk1" bg2="lt2" tx2="dk2" accent1="accent1" accent2="accent2" accent3="accent3" accent4="accent4" accent5="accent5" accent6="accent6" hlink="hlink" folHlink="folHlink"/>
  <p:sldLayoutIdLst>
    <p:sldLayoutId id="2147485047" r:id="rId1"/>
    <p:sldLayoutId id="2147485048" r:id="rId2"/>
    <p:sldLayoutId id="2147485049" r:id="rId3"/>
    <p:sldLayoutId id="2147485050" r:id="rId4"/>
    <p:sldLayoutId id="2147485051" r:id="rId5"/>
    <p:sldLayoutId id="2147485052" r:id="rId6"/>
    <p:sldLayoutId id="2147485053" r:id="rId7"/>
    <p:sldLayoutId id="2147485054" r:id="rId8"/>
    <p:sldLayoutId id="2147485055" r:id="rId9"/>
    <p:sldLayoutId id="2147485056" r:id="rId10"/>
    <p:sldLayoutId id="214748505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2019/7/3</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434372569"/>
      </p:ext>
    </p:extLst>
  </p:cSld>
  <p:clrMap bg1="lt1" tx1="dk1" bg2="lt2" tx2="dk2" accent1="accent1" accent2="accent2" accent3="accent3" accent4="accent4" accent5="accent5" accent6="accent6" hlink="hlink" folHlink="folHlink"/>
  <p:sldLayoutIdLst>
    <p:sldLayoutId id="2147485059" r:id="rId1"/>
    <p:sldLayoutId id="2147485060" r:id="rId2"/>
    <p:sldLayoutId id="2147485061" r:id="rId3"/>
    <p:sldLayoutId id="2147485062" r:id="rId4"/>
    <p:sldLayoutId id="2147485063" r:id="rId5"/>
    <p:sldLayoutId id="2147485064" r:id="rId6"/>
    <p:sldLayoutId id="2147485065" r:id="rId7"/>
    <p:sldLayoutId id="2147485066" r:id="rId8"/>
    <p:sldLayoutId id="2147485067" r:id="rId9"/>
    <p:sldLayoutId id="2147485068" r:id="rId10"/>
    <p:sldLayoutId id="21474850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7/3/2019</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693755020"/>
      </p:ext>
    </p:extLst>
  </p:cSld>
  <p:clrMap bg1="lt1" tx1="dk1" bg2="lt2" tx2="dk2" accent1="accent1" accent2="accent2" accent3="accent3" accent4="accent4" accent5="accent5" accent6="accent6" hlink="hlink" folHlink="folHlink"/>
  <p:sldLayoutIdLst>
    <p:sldLayoutId id="2147485071" r:id="rId1"/>
    <p:sldLayoutId id="2147485072" r:id="rId2"/>
    <p:sldLayoutId id="2147485073" r:id="rId3"/>
    <p:sldLayoutId id="2147485074" r:id="rId4"/>
    <p:sldLayoutId id="2147485075" r:id="rId5"/>
    <p:sldLayoutId id="2147485076" r:id="rId6"/>
    <p:sldLayoutId id="2147485077" r:id="rId7"/>
    <p:sldLayoutId id="2147485078" r:id="rId8"/>
    <p:sldLayoutId id="2147485079" r:id="rId9"/>
    <p:sldLayoutId id="2147485080" r:id="rId10"/>
    <p:sldLayoutId id="214748508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3666073041"/>
      </p:ext>
    </p:extLst>
  </p:cSld>
  <p:clrMap bg1="lt1" tx1="dk1" bg2="lt2" tx2="dk2" accent1="accent1" accent2="accent2" accent3="accent3" accent4="accent4" accent5="accent5" accent6="accent6" hlink="hlink" folHlink="folHlink"/>
  <p:sldLayoutIdLst>
    <p:sldLayoutId id="2147485083" r:id="rId1"/>
    <p:sldLayoutId id="2147485084" r:id="rId2"/>
    <p:sldLayoutId id="2147485085" r:id="rId3"/>
    <p:sldLayoutId id="2147485086" r:id="rId4"/>
    <p:sldLayoutId id="2147485087" r:id="rId5"/>
    <p:sldLayoutId id="2147485088" r:id="rId6"/>
    <p:sldLayoutId id="2147485089" r:id="rId7"/>
    <p:sldLayoutId id="2147485090" r:id="rId8"/>
    <p:sldLayoutId id="2147485091" r:id="rId9"/>
    <p:sldLayoutId id="2147485092" r:id="rId10"/>
    <p:sldLayoutId id="21474850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7/3/2019</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870770562"/>
      </p:ext>
    </p:extLst>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1147646302"/>
      </p:ext>
    </p:extLst>
  </p:cSld>
  <p:clrMap bg1="lt1" tx1="dk1" bg2="lt2" tx2="dk2" accent1="accent1" accent2="accent2" accent3="accent3" accent4="accent4" accent5="accent5" accent6="accent6" hlink="hlink" folHlink="folHlink"/>
  <p:sldLayoutIdLst>
    <p:sldLayoutId id="2147485107" r:id="rId1"/>
    <p:sldLayoutId id="2147485108" r:id="rId2"/>
    <p:sldLayoutId id="2147485109" r:id="rId3"/>
    <p:sldLayoutId id="2147485110" r:id="rId4"/>
    <p:sldLayoutId id="2147485111" r:id="rId5"/>
    <p:sldLayoutId id="2147485112" r:id="rId6"/>
    <p:sldLayoutId id="2147485113" r:id="rId7"/>
    <p:sldLayoutId id="2147485114" r:id="rId8"/>
    <p:sldLayoutId id="2147485115" r:id="rId9"/>
    <p:sldLayoutId id="2147485116" r:id="rId10"/>
    <p:sldLayoutId id="214748511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343.xml"/><Relationship Id="rId6" Type="http://schemas.openxmlformats.org/officeDocument/2006/relationships/image" Target="../media/image11.png"/><Relationship Id="rId5" Type="http://schemas.openxmlformats.org/officeDocument/2006/relationships/hyperlink" Target="http://www.entrepreneurindia.co/" TargetMode="External"/><Relationship Id="rId4" Type="http://schemas.openxmlformats.org/officeDocument/2006/relationships/image" Target="../media/image10.gif"/></Relationships>
</file>

<file path=ppt/slides/_rels/slide1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1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1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1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1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4.xml"/><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3" Type="http://schemas.openxmlformats.org/officeDocument/2006/relationships/hyperlink" Target="http://www.ent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entepreneurindia.co/" TargetMode="External"/><Relationship Id="rId1" Type="http://schemas.openxmlformats.org/officeDocument/2006/relationships/slideLayout" Target="../slideLayouts/slideLayout1349.xml"/></Relationships>
</file>

<file path=ppt/slides/_rels/slide2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1349.xml"/><Relationship Id="rId4" Type="http://schemas.openxmlformats.org/officeDocument/2006/relationships/hyperlink" Target="http://www.entrepreneurindia.co/"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2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3.jpg"/></Relationships>
</file>

<file path=ppt/slides/_rels/slide3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3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3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40.xml.rels><?xml version="1.0" encoding="UTF-8" standalone="yes"?>
<Relationships xmlns="http://schemas.openxmlformats.org/package/2006/relationships"><Relationship Id="rId3" Type="http://schemas.openxmlformats.org/officeDocument/2006/relationships/hyperlink" Target="https://bit.ly/2L5pAmz" TargetMode="External"/><Relationship Id="rId2" Type="http://schemas.openxmlformats.org/officeDocument/2006/relationships/hyperlink" Target="https://bit.ly/2YqdUhU" TargetMode="External"/><Relationship Id="rId1" Type="http://schemas.openxmlformats.org/officeDocument/2006/relationships/slideLayout" Target="../slideLayouts/slideLayout1349.xml"/><Relationship Id="rId6" Type="http://schemas.openxmlformats.org/officeDocument/2006/relationships/hyperlink" Target="http://www.entrepreneurindia.co/" TargetMode="External"/><Relationship Id="rId5" Type="http://schemas.openxmlformats.org/officeDocument/2006/relationships/image" Target="../media/image10.gif"/><Relationship Id="rId4" Type="http://schemas.openxmlformats.org/officeDocument/2006/relationships/hyperlink" Target="https://bit.ly/2WTfUgX"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mailto:info@entrepreneurindia.co" TargetMode="External"/><Relationship Id="rId7" Type="http://schemas.openxmlformats.org/officeDocument/2006/relationships/image" Target="../media/image10.gif"/><Relationship Id="rId2" Type="http://schemas.openxmlformats.org/officeDocument/2006/relationships/hyperlink" Target="mailto:npcs.ei@gmail.com" TargetMode="External"/><Relationship Id="rId1" Type="http://schemas.openxmlformats.org/officeDocument/2006/relationships/slideLayout" Target="../slideLayouts/slideLayout1349.xml"/><Relationship Id="rId6" Type="http://schemas.openxmlformats.org/officeDocument/2006/relationships/hyperlink" Target="https://goo.gl/VstWkd" TargetMode="External"/><Relationship Id="rId5" Type="http://schemas.openxmlformats.org/officeDocument/2006/relationships/hyperlink" Target="http://www.niir.org/" TargetMode="External"/><Relationship Id="rId4" Type="http://schemas.openxmlformats.org/officeDocument/2006/relationships/hyperlink" Target="http://www.entrepreneurindia.co/" TargetMode="External"/></Relationships>
</file>

<file path=ppt/slides/_rels/slide42.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hyperlink" Target="https://www.facebook.com/NIIR.ORG" TargetMode="External"/><Relationship Id="rId7" Type="http://schemas.openxmlformats.org/officeDocument/2006/relationships/hyperlink" Target="https://www.pinterest.com/npcsindia/" TargetMode="External"/><Relationship Id="rId12" Type="http://schemas.openxmlformats.org/officeDocument/2006/relationships/image" Target="../media/image23.png"/><Relationship Id="rId2" Type="http://schemas.openxmlformats.org/officeDocument/2006/relationships/hyperlink" Target="https://www.linkedin.com/company/niir-project-consultancy-services" TargetMode="External"/><Relationship Id="rId1" Type="http://schemas.openxmlformats.org/officeDocument/2006/relationships/slideLayout" Target="../slideLayouts/slideLayout1349.xml"/><Relationship Id="rId6" Type="http://schemas.openxmlformats.org/officeDocument/2006/relationships/hyperlink" Target="https://twitter.com/npcs_in" TargetMode="External"/><Relationship Id="rId11" Type="http://schemas.openxmlformats.org/officeDocument/2006/relationships/image" Target="../media/image22.png"/><Relationship Id="rId5" Type="http://schemas.openxmlformats.org/officeDocument/2006/relationships/hyperlink" Target="https://plus.google.com/+EntrepreneurIndiaNewDelhi" TargetMode="External"/><Relationship Id="rId15" Type="http://schemas.openxmlformats.org/officeDocument/2006/relationships/hyperlink" Target="http://www.entrepreneurindia.co/" TargetMode="External"/><Relationship Id="rId10" Type="http://schemas.openxmlformats.org/officeDocument/2006/relationships/image" Target="../media/image21.jpeg"/><Relationship Id="rId4" Type="http://schemas.openxmlformats.org/officeDocument/2006/relationships/hyperlink" Target="https://www.youtube.com/user/NIIRproject" TargetMode="External"/><Relationship Id="rId9" Type="http://schemas.openxmlformats.org/officeDocument/2006/relationships/image" Target="../media/image20.jpeg"/><Relationship Id="rId14" Type="http://schemas.openxmlformats.org/officeDocument/2006/relationships/image" Target="../media/image10.gif"/></Relationships>
</file>

<file path=ppt/slides/_rels/slide43.xml.rels><?xml version="1.0" encoding="UTF-8" standalone="yes"?>
<Relationships xmlns="http://schemas.openxmlformats.org/package/2006/relationships"><Relationship Id="rId3" Type="http://schemas.openxmlformats.org/officeDocument/2006/relationships/hyperlink" Target="http://www.niir.org/" TargetMode="External"/><Relationship Id="rId2" Type="http://schemas.openxmlformats.org/officeDocument/2006/relationships/image" Target="../media/image25.png"/><Relationship Id="rId1" Type="http://schemas.openxmlformats.org/officeDocument/2006/relationships/slideLayout" Target="../slideLayouts/slideLayout1349.xml"/><Relationship Id="rId5" Type="http://schemas.openxmlformats.org/officeDocument/2006/relationships/image" Target="../media/image10.gif"/><Relationship Id="rId4" Type="http://schemas.openxmlformats.org/officeDocument/2006/relationships/hyperlink" Target="http://www.entrepreneurindia.co/"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_rels/slide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10.gif"/><Relationship Id="rId1" Type="http://schemas.openxmlformats.org/officeDocument/2006/relationships/slideLayout" Target="../slideLayouts/slideLayout134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2362200"/>
            <a:ext cx="2143125" cy="2143125"/>
          </a:xfrm>
          <a:prstGeom prst="rect">
            <a:avLst/>
          </a:prstGeom>
        </p:spPr>
      </p:pic>
      <p:pic>
        <p:nvPicPr>
          <p:cNvPr id="2" name="Picture 1" descr="NPCS-1.gif"/>
          <p:cNvPicPr/>
          <p:nvPr/>
        </p:nvPicPr>
        <p:blipFill>
          <a:blip r:embed="rId4"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5"/>
              </a:rPr>
              <a:t>www.entrepreneurindia.co</a:t>
            </a:r>
            <a:r>
              <a:rPr lang="en-US" b="1" dirty="0" smtClean="0"/>
              <a:t>     </a:t>
            </a:r>
            <a:endParaRPr lang="en-US" b="1" dirty="0"/>
          </a:p>
        </p:txBody>
      </p:sp>
      <p:sp>
        <p:nvSpPr>
          <p:cNvPr id="4" name="Rectangle 3"/>
          <p:cNvSpPr/>
          <p:nvPr/>
        </p:nvSpPr>
        <p:spPr>
          <a:xfrm>
            <a:off x="8254013" y="0"/>
            <a:ext cx="889987" cy="338554"/>
          </a:xfrm>
          <a:prstGeom prst="rect">
            <a:avLst/>
          </a:prstGeom>
        </p:spPr>
        <p:txBody>
          <a:bodyPr wrap="none">
            <a:spAutoFit/>
          </a:bodyPr>
          <a:lstStyle/>
          <a:p>
            <a:r>
              <a:rPr lang="en-US" sz="1600" b="1" dirty="0"/>
              <a:t>Y_1422</a:t>
            </a:r>
          </a:p>
        </p:txBody>
      </p:sp>
      <p:sp>
        <p:nvSpPr>
          <p:cNvPr id="5" name="Rectangle 4"/>
          <p:cNvSpPr/>
          <p:nvPr/>
        </p:nvSpPr>
        <p:spPr>
          <a:xfrm>
            <a:off x="0" y="169277"/>
            <a:ext cx="7058167" cy="5088573"/>
          </a:xfrm>
          <a:prstGeom prst="rect">
            <a:avLst/>
          </a:prstGeom>
        </p:spPr>
        <p:txBody>
          <a:bodyPr wrap="square">
            <a:spAutoFit/>
            <a:scene3d>
              <a:camera prst="orthographicFront"/>
              <a:lightRig rig="threePt" dir="t"/>
            </a:scene3d>
            <a:sp3d extrusionH="57150">
              <a:bevelT w="57150" h="38100" prst="hardEdge"/>
            </a:sp3d>
          </a:bodyPr>
          <a:lstStyle/>
          <a:p>
            <a:pPr algn="ctr">
              <a:lnSpc>
                <a:spcPct val="150000"/>
              </a:lnSpc>
              <a:spcAft>
                <a:spcPts val="800"/>
              </a:spcAft>
            </a:pPr>
            <a:r>
              <a:rPr lang="en-US" sz="4400" b="1" dirty="0">
                <a:ln>
                  <a:solidFill>
                    <a:schemeClr val="tx1"/>
                  </a:solidFill>
                </a:ln>
                <a:solidFill>
                  <a:srgbClr val="000099"/>
                </a:solidFill>
                <a:latin typeface="Aardvark" panose="00000800000000000000" pitchFamily="2" charset="0"/>
                <a:ea typeface="Calibri" panose="020F0502020204030204" pitchFamily="34" charset="0"/>
                <a:cs typeface="Times New Roman" panose="02020603050405020304" pitchFamily="18" charset="0"/>
              </a:rPr>
              <a:t>Sodium Bicarbonate Production from Soda Ash. </a:t>
            </a:r>
            <a:endParaRPr lang="en-US" sz="4400" b="1" dirty="0" smtClean="0">
              <a:ln>
                <a:solidFill>
                  <a:schemeClr val="tx1"/>
                </a:solidFill>
              </a:ln>
              <a:solidFill>
                <a:srgbClr val="000099"/>
              </a:solidFill>
              <a:latin typeface="Aardvark" panose="00000800000000000000" pitchFamily="2" charset="0"/>
              <a:ea typeface="Calibri" panose="020F0502020204030204" pitchFamily="34" charset="0"/>
              <a:cs typeface="Times New Roman" panose="02020603050405020304" pitchFamily="18" charset="0"/>
            </a:endParaRPr>
          </a:p>
          <a:p>
            <a:pPr algn="ctr">
              <a:lnSpc>
                <a:spcPct val="150000"/>
              </a:lnSpc>
              <a:spcAft>
                <a:spcPts val="800"/>
              </a:spcAft>
            </a:pPr>
            <a:r>
              <a:rPr lang="en-US" sz="4000" b="1" dirty="0" smtClean="0">
                <a:ln>
                  <a:solidFill>
                    <a:schemeClr val="tx1"/>
                  </a:solidFill>
                </a:ln>
                <a:solidFill>
                  <a:srgbClr val="666633"/>
                </a:solidFill>
                <a:latin typeface="Aardvark" panose="00000800000000000000" pitchFamily="2" charset="0"/>
                <a:ea typeface="Calibri" panose="020F0502020204030204" pitchFamily="34" charset="0"/>
                <a:cs typeface="Times New Roman" panose="02020603050405020304" pitchFamily="18" charset="0"/>
              </a:rPr>
              <a:t>Baking </a:t>
            </a:r>
            <a:r>
              <a:rPr lang="en-US" sz="4000" b="1" dirty="0">
                <a:ln>
                  <a:solidFill>
                    <a:schemeClr val="tx1"/>
                  </a:solidFill>
                </a:ln>
                <a:solidFill>
                  <a:srgbClr val="666633"/>
                </a:solidFill>
                <a:latin typeface="Aardvark" panose="00000800000000000000" pitchFamily="2" charset="0"/>
                <a:ea typeface="Calibri" panose="020F0502020204030204" pitchFamily="34" charset="0"/>
                <a:cs typeface="Times New Roman" panose="02020603050405020304" pitchFamily="18" charset="0"/>
              </a:rPr>
              <a:t>Soda Manufacturing Business</a:t>
            </a:r>
            <a:endParaRPr lang="en-US" sz="3600" dirty="0">
              <a:ln>
                <a:solidFill>
                  <a:schemeClr val="tx1"/>
                </a:solidFill>
              </a:ln>
              <a:solidFill>
                <a:srgbClr val="666633"/>
              </a:solidFill>
              <a:effectLst/>
              <a:latin typeface="Aardvark" panose="00000800000000000000" pitchFamily="2"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5115747"/>
            <a:ext cx="2451644" cy="1372921"/>
          </a:xfrm>
          <a:prstGeom prst="rect">
            <a:avLst/>
          </a:prstGeom>
        </p:spPr>
      </p:pic>
    </p:spTree>
    <p:extLst>
      <p:ext uri="{BB962C8B-B14F-4D97-AF65-F5344CB8AC3E}">
        <p14:creationId xmlns:p14="http://schemas.microsoft.com/office/powerpoint/2010/main" val="25199716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152400"/>
            <a:ext cx="8839200" cy="4765407"/>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Whereas, the growing use of baking soda as a deodorizing agent in personal care products is expected to create potential opportunity over the forecast period.</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It has a multitude of uses from everyday goods to pharmaceuticals and beyond. Different grades of sodium bicarbonate that currently available in market. This is primarily to differentiate the usability of the product based on its grade in Food &amp; Beverages, pharmaceutical, and feed. Sodium bicarbonate is primarily used in baking as a leavening agent. Some of its applications in Food &amp; Beverages include chemical leavening agent in ready-to-eat cakes and pastries, odor absorbent, fruit washing agent and cleaning agent.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6380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5546775"/>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The versatile uses of sodium bicarbonate as an active pharmaceutical ingredient and excipient has elevated the global market positioning of the salt in terms of both demand and adoption. A recent study reveals that treatments incorporating sodium bicarbonate are effective in bringing about improvements in the endothelial function in patients suffering from stage 3 and stage 4 chronic kidney disease. Wider applications of sodium bicarbonate will boost revenues in the global market.</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b="1" dirty="0">
                <a:latin typeface="Bookman Old Style" panose="02050604050505020204" pitchFamily="18" charset="0"/>
                <a:ea typeface="Calibri" panose="020F0502020204030204" pitchFamily="34" charset="0"/>
                <a:cs typeface="Times New Roman" panose="02020603050405020304" pitchFamily="18" charset="0"/>
              </a:rPr>
              <a:t>The popularity of starch, powdered sugar, and common salt has directly influenced the growth prospects of the global market for sodium bicarbonate. Furthermore, the sale of sodium bicarbonate through several new departmental store chains has also created tremendous growth opportunities within the global market for this product. </a:t>
            </a:r>
            <a:endParaRPr lang="en-US" b="1" dirty="0"/>
          </a:p>
        </p:txBody>
      </p:sp>
    </p:spTree>
    <p:extLst>
      <p:ext uri="{BB962C8B-B14F-4D97-AF65-F5344CB8AC3E}">
        <p14:creationId xmlns:p14="http://schemas.microsoft.com/office/powerpoint/2010/main" val="13119542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4305602"/>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Another key factor that is prognosticated to propel market demand in the forthcoming years is the emergence of new vendors in the global market for sodium bicarbonate.</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The global sodium bicarbonate market is hindered by complication and side effect on the consumption. High consumption of this products for longer period can cause severe health problem such as allergic reactions, arthritics and breathing problem. Further there are certain restriction on sodium bicarbonate on its application in food and medical items which will negatively influence the market growth by 2024.</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4724400"/>
            <a:ext cx="2895600" cy="162153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814133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152400"/>
            <a:ext cx="8763000" cy="3934410"/>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Increasing growth in industrial sector and population and demographic changes are the prime factors responsible for the positive growth of the sodium bicarbonate market across the globe. The extension of government health programs in developing countries is also expected to have a positive impact on the growth of the sodium bicarbonate market during the forecast period.</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In terms of industrial growth, the flue gas desulphurization industry is experiencing positive growth and is expected to continue to experience the same in the coming years as well.</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4312840"/>
            <a:ext cx="2619375" cy="174307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795066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228600" y="533400"/>
            <a:ext cx="8686800" cy="1130566"/>
          </a:xfrm>
          <a:prstGeom prst="rect">
            <a:avLst/>
          </a:prstGeom>
          <a:solidFill>
            <a:schemeClr val="accent1"/>
          </a:solidFill>
          <a:ln w="28575">
            <a:solidFill>
              <a:schemeClr val="tx1"/>
            </a:solidFill>
          </a:ln>
        </p:spPr>
        <p:txBody>
          <a:bodyPr wrap="square">
            <a:spAutoFit/>
          </a:bodyPr>
          <a:lstStyle/>
          <a:p>
            <a:pPr algn="ctr">
              <a:lnSpc>
                <a:spcPct val="150000"/>
              </a:lnSpc>
              <a:spcAft>
                <a:spcPts val="800"/>
              </a:spcAft>
            </a:pPr>
            <a:r>
              <a:rPr lang="en-US" sz="2400" b="1" dirty="0">
                <a:solidFill>
                  <a:srgbClr val="F3812A"/>
                </a:solidFill>
                <a:latin typeface="Antique Olive" panose="020B0603020204030204" pitchFamily="34" charset="0"/>
                <a:ea typeface="Calibri" panose="020F0502020204030204" pitchFamily="34" charset="0"/>
                <a:cs typeface="Times New Roman" panose="02020603050405020304" pitchFamily="18" charset="0"/>
              </a:rPr>
              <a:t>Global Sodium Bicarbonate Market Value Share (%), By Region (2018)</a:t>
            </a:r>
            <a:endParaRPr lang="en-US" sz="2000" dirty="0">
              <a:solidFill>
                <a:srgbClr val="F3812A"/>
              </a:solidFill>
              <a:effectLst/>
              <a:latin typeface="Antique Olive" panose="020B0603020204030204" pitchFamily="34" charset="0"/>
              <a:ea typeface="Calibri" panose="020F0502020204030204" pitchFamily="34" charset="0"/>
              <a:cs typeface="Times New Roman" panose="02020603050405020304" pitchFamily="18" charset="0"/>
            </a:endParaRPr>
          </a:p>
        </p:txBody>
      </p:sp>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76300" y="1828800"/>
            <a:ext cx="7391400"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88751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163860"/>
            <a:ext cx="8839200" cy="3372013"/>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Crystal/powdered crystal product segment held the highest sodium bicarbonate market share in terms of revenue. It is majorly used in various food products and agrochemical items. Increasing consumption of sodium bicarbonate in food &amp; beverage and agrochemical industry is augmenting the demand for Crystal/powdered crystal product segment. Further major consumption of sodium bicarbonate is done in crystal/powdered crystal which is growing the market by CAGR of over 5.5% in forecast period.</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3745438"/>
            <a:ext cx="2743200" cy="2286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54875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2585323"/>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Some of the key vendors in the global sodium bicarbonate market are Solvay Specialty Polymers USA, LLC, Tosoh Corporation, Natural Soda, LLC, Crystal Mark, Inc., and </a:t>
            </a:r>
            <a:r>
              <a:rPr lang="en-US" b="1" dirty="0" err="1">
                <a:latin typeface="Bookman Old Style" panose="02050604050505020204" pitchFamily="18" charset="0"/>
                <a:ea typeface="Calibri" panose="020F0502020204030204" pitchFamily="34" charset="0"/>
                <a:cs typeface="Times New Roman" panose="02020603050405020304" pitchFamily="18" charset="0"/>
              </a:rPr>
              <a:t>Blastrite</a:t>
            </a:r>
            <a:r>
              <a:rPr lang="en-US" b="1" dirty="0">
                <a:latin typeface="Bookman Old Style" panose="02050604050505020204" pitchFamily="18" charset="0"/>
                <a:ea typeface="Calibri" panose="020F0502020204030204" pitchFamily="34" charset="0"/>
                <a:cs typeface="Times New Roman" panose="02020603050405020304" pitchFamily="18" charset="0"/>
              </a:rPr>
              <a:t>,</a:t>
            </a:r>
            <a:r>
              <a:rPr lang="en-US" sz="1600" b="1"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Bookman Old Style" panose="02050604050505020204" pitchFamily="18" charset="0"/>
                <a:ea typeface="Calibri" panose="020F0502020204030204" pitchFamily="34" charset="0"/>
                <a:cs typeface="Times New Roman" panose="02020603050405020304" pitchFamily="18" charset="0"/>
              </a:rPr>
              <a:t>Tata Chemical Ltd., Solvay, KAZAN SODA ELEKTRIK, CIECH Group, </a:t>
            </a:r>
            <a:r>
              <a:rPr lang="en-US" b="1" dirty="0" err="1">
                <a:latin typeface="Bookman Old Style" panose="02050604050505020204" pitchFamily="18" charset="0"/>
                <a:ea typeface="Calibri" panose="020F0502020204030204" pitchFamily="34" charset="0"/>
                <a:cs typeface="Times New Roman" panose="02020603050405020304" pitchFamily="18" charset="0"/>
              </a:rPr>
              <a:t>Sisecam</a:t>
            </a:r>
            <a:r>
              <a:rPr lang="en-US" b="1" dirty="0">
                <a:latin typeface="Bookman Old Style" panose="02050604050505020204" pitchFamily="18" charset="0"/>
                <a:ea typeface="Calibri" panose="020F0502020204030204" pitchFamily="34" charset="0"/>
                <a:cs typeface="Times New Roman" panose="02020603050405020304" pitchFamily="18" charset="0"/>
              </a:rPr>
              <a:t> Group, Tosoh Corporation, Bashkir Soda Company, </a:t>
            </a:r>
            <a:r>
              <a:rPr lang="en-US" b="1" dirty="0" err="1">
                <a:latin typeface="Bookman Old Style" panose="02050604050505020204" pitchFamily="18" charset="0"/>
                <a:ea typeface="Calibri" panose="020F0502020204030204" pitchFamily="34" charset="0"/>
                <a:cs typeface="Times New Roman" panose="02020603050405020304" pitchFamily="18" charset="0"/>
              </a:rPr>
              <a:t>Novacap</a:t>
            </a:r>
            <a:r>
              <a:rPr lang="en-US" b="1" dirty="0">
                <a:latin typeface="Bookman Old Style" panose="02050604050505020204" pitchFamily="18" charset="0"/>
                <a:ea typeface="Calibri" panose="020F0502020204030204" pitchFamily="34" charset="0"/>
                <a:cs typeface="Times New Roman" panose="02020603050405020304" pitchFamily="18" charset="0"/>
              </a:rPr>
              <a:t>, Church &amp; Dwight Co., Inc., NATURAL SODA LLC and AGC Inc.</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0" y="3048000"/>
            <a:ext cx="2184400" cy="2184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5408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533400"/>
            <a:ext cx="9144000" cy="523220"/>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228600">
              <a:schemeClr val="accent4">
                <a:satMod val="175000"/>
                <a:alpha val="40000"/>
              </a:schemeClr>
            </a:glow>
            <a:outerShdw blurRad="50800" dist="38100" dir="5400000" rotWithShape="0">
              <a:srgbClr val="000000">
                <a:alpha val="35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800" b="1" dirty="0" smtClean="0">
                <a:solidFill>
                  <a:srgbClr val="7030A0"/>
                </a:solidFill>
              </a:rPr>
              <a:t>Major Queries/Questions Answered in the Report?</a:t>
            </a:r>
            <a:endParaRPr lang="en-US" sz="2800" b="1" dirty="0">
              <a:solidFill>
                <a:srgbClr val="7030A0"/>
              </a:solidFill>
            </a:endParaRPr>
          </a:p>
        </p:txBody>
      </p:sp>
      <p:pic>
        <p:nvPicPr>
          <p:cNvPr id="3" name="Picture 2" descr="NPCS-1.gif"/>
          <p:cNvPicPr/>
          <p:nvPr/>
        </p:nvPicPr>
        <p:blipFill>
          <a:blip r:embed="rId2" cstate="print"/>
          <a:stretch>
            <a:fillRect/>
          </a:stretch>
        </p:blipFill>
        <p:spPr>
          <a:xfrm>
            <a:off x="0" y="6324600"/>
            <a:ext cx="1447800" cy="533400"/>
          </a:xfrm>
          <a:prstGeom prst="rect">
            <a:avLst/>
          </a:prstGeom>
        </p:spPr>
      </p:pic>
      <p:sp>
        <p:nvSpPr>
          <p:cNvPr id="4" name="Rectangle 3"/>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5" name="Rectangle 4"/>
          <p:cNvSpPr/>
          <p:nvPr/>
        </p:nvSpPr>
        <p:spPr>
          <a:xfrm>
            <a:off x="228600" y="1336183"/>
            <a:ext cx="8686800" cy="4893647"/>
          </a:xfrm>
          <a:prstGeom prst="rect">
            <a:avLst/>
          </a:prstGeom>
          <a:solidFill>
            <a:schemeClr val="accent1"/>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457200" indent="-457200">
              <a:buAutoNum type="arabicPeriod"/>
            </a:pPr>
            <a:r>
              <a:rPr lang="en-US" sz="2400" b="1" dirty="0" smtClean="0">
                <a:solidFill>
                  <a:srgbClr val="0070C0"/>
                </a:solidFill>
                <a:latin typeface="Georgia" panose="02040502050405020303" pitchFamily="18" charset="0"/>
              </a:rPr>
              <a:t>What is </a:t>
            </a:r>
            <a:r>
              <a:rPr lang="en-US" sz="2400" b="1" dirty="0">
                <a:solidFill>
                  <a:srgbClr val="0070C0"/>
                </a:solidFill>
                <a:latin typeface="Georgia" panose="02040502050405020303" pitchFamily="18" charset="0"/>
              </a:rPr>
              <a:t>Sodium Bicarbonate Manufacturing industry </a:t>
            </a:r>
            <a:r>
              <a:rPr lang="en-US" sz="2400" b="1" dirty="0" smtClean="0">
                <a:solidFill>
                  <a:srgbClr val="0070C0"/>
                </a:solidFill>
                <a:latin typeface="Georgia" panose="02040502050405020303" pitchFamily="18" charset="0"/>
              </a:rPr>
              <a:t>?</a:t>
            </a:r>
          </a:p>
          <a:p>
            <a:endParaRPr lang="en-US" sz="2400" b="1" dirty="0" smtClean="0">
              <a:solidFill>
                <a:srgbClr val="0070C0"/>
              </a:solidFill>
              <a:latin typeface="Georgia" panose="02040502050405020303" pitchFamily="18" charset="0"/>
            </a:endParaRPr>
          </a:p>
          <a:p>
            <a:pPr marL="457200" indent="-457200">
              <a:buAutoNum type="arabicPeriod" startAt="2"/>
            </a:pPr>
            <a:r>
              <a:rPr lang="en-US" sz="2400" b="1" dirty="0" smtClean="0">
                <a:solidFill>
                  <a:srgbClr val="C00000"/>
                </a:solidFill>
                <a:latin typeface="Georgia" panose="02040502050405020303" pitchFamily="18" charset="0"/>
              </a:rPr>
              <a:t>How has the </a:t>
            </a:r>
            <a:r>
              <a:rPr lang="en-US" sz="2400" b="1" dirty="0">
                <a:solidFill>
                  <a:srgbClr val="C00000"/>
                </a:solidFill>
                <a:latin typeface="Georgia" panose="02040502050405020303" pitchFamily="18" charset="0"/>
              </a:rPr>
              <a:t>Sodium </a:t>
            </a:r>
            <a:r>
              <a:rPr lang="en-US" sz="2400" b="1" dirty="0" smtClean="0">
                <a:solidFill>
                  <a:srgbClr val="C00000"/>
                </a:solidFill>
                <a:latin typeface="Georgia" panose="02040502050405020303" pitchFamily="18" charset="0"/>
              </a:rPr>
              <a:t>Bicarbonate Manufacturing </a:t>
            </a:r>
            <a:r>
              <a:rPr lang="en-US" sz="2400" b="1" dirty="0">
                <a:solidFill>
                  <a:srgbClr val="C00000"/>
                </a:solidFill>
                <a:latin typeface="Georgia" panose="02040502050405020303" pitchFamily="18" charset="0"/>
              </a:rPr>
              <a:t>industry </a:t>
            </a:r>
            <a:r>
              <a:rPr lang="en-US" sz="2400" b="1" dirty="0" smtClean="0">
                <a:solidFill>
                  <a:srgbClr val="C00000"/>
                </a:solidFill>
                <a:latin typeface="Georgia" panose="02040502050405020303" pitchFamily="18" charset="0"/>
              </a:rPr>
              <a:t>performed so far and how will it perform in the coming years ?</a:t>
            </a:r>
          </a:p>
          <a:p>
            <a:endParaRPr lang="en-US" sz="2400" b="1" dirty="0" smtClean="0">
              <a:solidFill>
                <a:srgbClr val="0070C0"/>
              </a:solidFill>
              <a:latin typeface="Georgia" panose="02040502050405020303" pitchFamily="18" charset="0"/>
            </a:endParaRPr>
          </a:p>
          <a:p>
            <a:pPr marL="457200" indent="-457200">
              <a:buAutoNum type="arabicPeriod" startAt="3"/>
            </a:pPr>
            <a:r>
              <a:rPr lang="en-US" sz="2400" b="1" dirty="0" smtClean="0">
                <a:solidFill>
                  <a:srgbClr val="0070C0"/>
                </a:solidFill>
                <a:latin typeface="Georgia" panose="02040502050405020303" pitchFamily="18" charset="0"/>
              </a:rPr>
              <a:t>What is the Project Feasibility of </a:t>
            </a:r>
            <a:r>
              <a:rPr lang="en-US" sz="2400" b="1" dirty="0">
                <a:solidFill>
                  <a:srgbClr val="0070C0"/>
                </a:solidFill>
                <a:latin typeface="Georgia" panose="02040502050405020303" pitchFamily="18" charset="0"/>
              </a:rPr>
              <a:t>Sodium </a:t>
            </a:r>
            <a:r>
              <a:rPr lang="en-US" sz="2400" b="1" dirty="0" smtClean="0">
                <a:solidFill>
                  <a:srgbClr val="0070C0"/>
                </a:solidFill>
                <a:latin typeface="Georgia" panose="02040502050405020303" pitchFamily="18" charset="0"/>
              </a:rPr>
              <a:t>Bicarbonate Manufacturing </a:t>
            </a:r>
            <a:r>
              <a:rPr lang="en-US" sz="2400" b="1" dirty="0">
                <a:solidFill>
                  <a:srgbClr val="0070C0"/>
                </a:solidFill>
                <a:latin typeface="Georgia" panose="02040502050405020303" pitchFamily="18" charset="0"/>
              </a:rPr>
              <a:t>Plant </a:t>
            </a:r>
            <a:r>
              <a:rPr lang="en-US" sz="2400" b="1" dirty="0" smtClean="0">
                <a:solidFill>
                  <a:srgbClr val="0070C0"/>
                </a:solidFill>
                <a:latin typeface="Georgia" panose="02040502050405020303" pitchFamily="18" charset="0"/>
              </a:rPr>
              <a:t>?</a:t>
            </a:r>
          </a:p>
          <a:p>
            <a:endParaRPr lang="en-US" sz="2400" b="1" dirty="0" smtClean="0">
              <a:solidFill>
                <a:srgbClr val="C00000"/>
              </a:solidFill>
              <a:latin typeface="Georgia" panose="02040502050405020303" pitchFamily="18" charset="0"/>
            </a:endParaRPr>
          </a:p>
          <a:p>
            <a:pPr marL="457200" indent="-457200">
              <a:buAutoNum type="arabicPeriod" startAt="4"/>
            </a:pPr>
            <a:r>
              <a:rPr lang="en-US" sz="2400" b="1" dirty="0" smtClean="0">
                <a:solidFill>
                  <a:srgbClr val="C00000"/>
                </a:solidFill>
                <a:latin typeface="Georgia" panose="02040502050405020303" pitchFamily="18" charset="0"/>
              </a:rPr>
              <a:t> What are the requirements of Working Capital for setting up </a:t>
            </a:r>
            <a:r>
              <a:rPr lang="en-US" sz="2400" b="1" dirty="0">
                <a:solidFill>
                  <a:srgbClr val="C00000"/>
                </a:solidFill>
                <a:latin typeface="Georgia" panose="02040502050405020303" pitchFamily="18" charset="0"/>
              </a:rPr>
              <a:t>Sodium </a:t>
            </a:r>
            <a:r>
              <a:rPr lang="en-US" sz="2400" b="1" dirty="0" smtClean="0">
                <a:solidFill>
                  <a:srgbClr val="C00000"/>
                </a:solidFill>
                <a:latin typeface="Georgia" panose="02040502050405020303" pitchFamily="18" charset="0"/>
              </a:rPr>
              <a:t>Bicarbonate Manufacturing </a:t>
            </a:r>
            <a:r>
              <a:rPr lang="en-US" sz="2400" b="1" dirty="0">
                <a:solidFill>
                  <a:srgbClr val="C00000"/>
                </a:solidFill>
                <a:latin typeface="Georgia" panose="02040502050405020303" pitchFamily="18" charset="0"/>
              </a:rPr>
              <a:t>plant </a:t>
            </a:r>
            <a:r>
              <a:rPr lang="en-US" sz="2400" b="1" dirty="0" smtClean="0">
                <a:solidFill>
                  <a:srgbClr val="C00000"/>
                </a:solidFill>
                <a:latin typeface="Georgia" panose="02040502050405020303" pitchFamily="18" charset="0"/>
              </a:rPr>
              <a:t>?</a:t>
            </a:r>
          </a:p>
        </p:txBody>
      </p:sp>
    </p:spTree>
    <p:extLst>
      <p:ext uri="{BB962C8B-B14F-4D97-AF65-F5344CB8AC3E}">
        <p14:creationId xmlns:p14="http://schemas.microsoft.com/office/powerpoint/2010/main" val="142175124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763000" cy="4893647"/>
          </a:xfrm>
          <a:prstGeom prst="rect">
            <a:avLst/>
          </a:prstGeom>
          <a:solidFill>
            <a:schemeClr val="accent1"/>
          </a:solidFill>
          <a:ln>
            <a:solidFill>
              <a:schemeClr val="tx1"/>
            </a:solidFill>
          </a:ln>
        </p:spPr>
        <p:txBody>
          <a:bodyPr wrap="square">
            <a:spAutoFit/>
          </a:bodyPr>
          <a:lstStyle/>
          <a:p>
            <a:pPr algn="just"/>
            <a:r>
              <a:rPr lang="en-US" sz="2400" b="1" dirty="0" smtClean="0">
                <a:solidFill>
                  <a:srgbClr val="0070C0"/>
                </a:solidFill>
                <a:latin typeface="Georgia" panose="02040502050405020303" pitchFamily="18" charset="0"/>
              </a:rPr>
              <a:t>5. What </a:t>
            </a:r>
            <a:r>
              <a:rPr lang="en-US" sz="2400" b="1" dirty="0">
                <a:solidFill>
                  <a:srgbClr val="0070C0"/>
                </a:solidFill>
                <a:latin typeface="Georgia" panose="02040502050405020303" pitchFamily="18" charset="0"/>
              </a:rPr>
              <a:t>is the structure of the Sodium Bicarbonate </a:t>
            </a:r>
            <a:r>
              <a:rPr lang="en-US" sz="2400" b="1" dirty="0" smtClean="0">
                <a:solidFill>
                  <a:srgbClr val="0070C0"/>
                </a:solidFill>
                <a:latin typeface="Georgia" panose="02040502050405020303" pitchFamily="18" charset="0"/>
              </a:rPr>
              <a:t>	Manufacturing Business and </a:t>
            </a:r>
            <a:r>
              <a:rPr lang="en-US" sz="2400" b="1" dirty="0">
                <a:solidFill>
                  <a:srgbClr val="0070C0"/>
                </a:solidFill>
                <a:latin typeface="Georgia" panose="02040502050405020303" pitchFamily="18" charset="0"/>
              </a:rPr>
              <a:t>who are the </a:t>
            </a:r>
            <a:r>
              <a:rPr lang="en-US" sz="2400" b="1" dirty="0" smtClean="0">
                <a:solidFill>
                  <a:srgbClr val="0070C0"/>
                </a:solidFill>
                <a:latin typeface="Georgia" panose="02040502050405020303" pitchFamily="18" charset="0"/>
              </a:rPr>
              <a:t>	key/major </a:t>
            </a:r>
            <a:r>
              <a:rPr lang="en-US" sz="2400" b="1" dirty="0">
                <a:solidFill>
                  <a:srgbClr val="0070C0"/>
                </a:solidFill>
                <a:latin typeface="Georgia" panose="02040502050405020303" pitchFamily="18" charset="0"/>
              </a:rPr>
              <a:t>players ?</a:t>
            </a:r>
          </a:p>
          <a:p>
            <a:pPr algn="just"/>
            <a:endParaRPr lang="en-US" sz="2400" b="1" dirty="0" smtClean="0">
              <a:solidFill>
                <a:srgbClr val="C00000"/>
              </a:solidFill>
              <a:latin typeface="Georgia" panose="02040502050405020303" pitchFamily="18" charset="0"/>
            </a:endParaRPr>
          </a:p>
          <a:p>
            <a:pPr marL="457200" indent="-457200" algn="just">
              <a:buAutoNum type="arabicPeriod" startAt="6"/>
            </a:pPr>
            <a:r>
              <a:rPr lang="en-US" sz="2400" b="1" dirty="0" smtClean="0">
                <a:solidFill>
                  <a:srgbClr val="C00000"/>
                </a:solidFill>
                <a:latin typeface="Georgia" panose="02040502050405020303" pitchFamily="18" charset="0"/>
              </a:rPr>
              <a:t>What </a:t>
            </a:r>
            <a:r>
              <a:rPr lang="en-US" sz="2400" b="1" dirty="0">
                <a:solidFill>
                  <a:srgbClr val="C00000"/>
                </a:solidFill>
                <a:latin typeface="Georgia" panose="02040502050405020303" pitchFamily="18" charset="0"/>
              </a:rPr>
              <a:t>is the total project cost for setting up Sodium Bicarbonate Manufacturing </a:t>
            </a:r>
            <a:r>
              <a:rPr lang="en-US" sz="2400" b="1" dirty="0" smtClean="0">
                <a:solidFill>
                  <a:srgbClr val="C00000"/>
                </a:solidFill>
                <a:latin typeface="Georgia" panose="02040502050405020303" pitchFamily="18" charset="0"/>
              </a:rPr>
              <a:t>Business?</a:t>
            </a:r>
          </a:p>
          <a:p>
            <a:pPr algn="just"/>
            <a:endParaRPr lang="en-US" sz="2400" b="1" dirty="0">
              <a:solidFill>
                <a:srgbClr val="C00000"/>
              </a:solidFill>
              <a:latin typeface="Georgia" panose="02040502050405020303" pitchFamily="18" charset="0"/>
            </a:endParaRPr>
          </a:p>
          <a:p>
            <a:pPr marL="457200" indent="-457200" algn="just">
              <a:buAutoNum type="arabicPeriod" startAt="7"/>
            </a:pPr>
            <a:r>
              <a:rPr lang="en-US" sz="2400" b="1" dirty="0">
                <a:solidFill>
                  <a:srgbClr val="0070C0"/>
                </a:solidFill>
                <a:latin typeface="Georgia" panose="02040502050405020303" pitchFamily="18" charset="0"/>
              </a:rPr>
              <a:t>What are the operating costs for setting up Sodium Bicarbonate </a:t>
            </a:r>
            <a:r>
              <a:rPr lang="en-US" sz="2400" b="1" dirty="0" smtClean="0">
                <a:solidFill>
                  <a:srgbClr val="0070C0"/>
                </a:solidFill>
                <a:latin typeface="Georgia" panose="02040502050405020303" pitchFamily="18" charset="0"/>
              </a:rPr>
              <a:t>Manufacturing plant </a:t>
            </a:r>
            <a:r>
              <a:rPr lang="en-US" sz="2400" b="1" dirty="0">
                <a:solidFill>
                  <a:srgbClr val="0070C0"/>
                </a:solidFill>
                <a:latin typeface="Georgia" panose="02040502050405020303" pitchFamily="18" charset="0"/>
              </a:rPr>
              <a:t>?</a:t>
            </a:r>
          </a:p>
          <a:p>
            <a:pPr algn="just"/>
            <a:endParaRPr lang="en-US" sz="2400" b="1" dirty="0">
              <a:solidFill>
                <a:srgbClr val="C00000"/>
              </a:solidFill>
              <a:latin typeface="Georgia" panose="02040502050405020303" pitchFamily="18" charset="0"/>
            </a:endParaRPr>
          </a:p>
          <a:p>
            <a:pPr marL="457200" indent="-457200" algn="just">
              <a:buAutoNum type="arabicPeriod" startAt="8"/>
            </a:pPr>
            <a:r>
              <a:rPr lang="en-US" sz="2400" b="1" dirty="0" smtClean="0">
                <a:solidFill>
                  <a:srgbClr val="C00000"/>
                </a:solidFill>
                <a:latin typeface="Georgia" panose="02040502050405020303" pitchFamily="18" charset="0"/>
              </a:rPr>
              <a:t>What are the </a:t>
            </a:r>
            <a:r>
              <a:rPr lang="en-US" sz="2400" b="1" dirty="0">
                <a:solidFill>
                  <a:srgbClr val="C00000"/>
                </a:solidFill>
                <a:latin typeface="Georgia" panose="02040502050405020303" pitchFamily="18" charset="0"/>
              </a:rPr>
              <a:t>machinery and </a:t>
            </a:r>
            <a:r>
              <a:rPr lang="en-US" sz="2400" b="1" dirty="0" smtClean="0">
                <a:solidFill>
                  <a:srgbClr val="C00000"/>
                </a:solidFill>
                <a:latin typeface="Georgia" panose="02040502050405020303" pitchFamily="18" charset="0"/>
              </a:rPr>
              <a:t>equipment requirements </a:t>
            </a:r>
            <a:r>
              <a:rPr lang="en-US" sz="2400" b="1" dirty="0">
                <a:solidFill>
                  <a:srgbClr val="C00000"/>
                </a:solidFill>
                <a:latin typeface="Georgia" panose="02040502050405020303" pitchFamily="18" charset="0"/>
              </a:rPr>
              <a:t>for setting up Sodium Bicarbonate Manufacturing plant </a:t>
            </a:r>
            <a:r>
              <a:rPr lang="en-US" sz="2400" b="1" dirty="0" smtClean="0">
                <a:solidFill>
                  <a:srgbClr val="C00000"/>
                </a:solidFill>
                <a:latin typeface="Georgia" panose="02040502050405020303" pitchFamily="18" charset="0"/>
              </a:rPr>
              <a:t>?</a:t>
            </a: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501185" y="6482981"/>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07857988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152400" y="381000"/>
            <a:ext cx="8839200" cy="5262979"/>
          </a:xfrm>
          <a:prstGeom prst="rect">
            <a:avLst/>
          </a:prstGeom>
          <a:solidFill>
            <a:schemeClr val="accent1"/>
          </a:solidFill>
          <a:ln>
            <a:solidFill>
              <a:schemeClr val="tx1"/>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buAutoNum type="arabicPeriod" startAt="9"/>
            </a:pPr>
            <a:r>
              <a:rPr lang="en-US" sz="2400" b="1" dirty="0">
                <a:solidFill>
                  <a:srgbClr val="0070C0"/>
                </a:solidFill>
                <a:latin typeface="Georgia" panose="02040502050405020303" pitchFamily="18" charset="0"/>
              </a:rPr>
              <a:t>Who are the Suppliers and Manufacturers of Plant &amp; Machinery for setting up Sodium Bicarbonate Manufacturing plant ?</a:t>
            </a:r>
          </a:p>
          <a:p>
            <a:pPr algn="just"/>
            <a:endParaRPr lang="en-US" sz="2400" b="1" dirty="0">
              <a:solidFill>
                <a:srgbClr val="0070C0"/>
              </a:solidFill>
              <a:latin typeface="Georgia" panose="02040502050405020303" pitchFamily="18" charset="0"/>
            </a:endParaRPr>
          </a:p>
          <a:p>
            <a:pPr algn="just"/>
            <a:r>
              <a:rPr lang="en-US" sz="2400" b="1" dirty="0">
                <a:solidFill>
                  <a:srgbClr val="C00000"/>
                </a:solidFill>
                <a:latin typeface="Georgia" panose="02040502050405020303" pitchFamily="18" charset="0"/>
              </a:rPr>
              <a:t>10.  What are the requirements of raw material for  </a:t>
            </a:r>
          </a:p>
          <a:p>
            <a:pPr algn="just"/>
            <a:r>
              <a:rPr lang="en-US" sz="2400" b="1" dirty="0">
                <a:solidFill>
                  <a:srgbClr val="C00000"/>
                </a:solidFill>
                <a:latin typeface="Georgia" panose="02040502050405020303" pitchFamily="18" charset="0"/>
              </a:rPr>
              <a:t>       setting up Sodium Bicarbonate Manufacturing </a:t>
            </a:r>
            <a:r>
              <a:rPr lang="en-US" sz="2400" b="1" dirty="0" smtClean="0">
                <a:solidFill>
                  <a:srgbClr val="C00000"/>
                </a:solidFill>
                <a:latin typeface="Georgia" panose="02040502050405020303" pitchFamily="18" charset="0"/>
              </a:rPr>
              <a:t>	plant ?</a:t>
            </a:r>
            <a:endParaRPr lang="en-US" sz="2400" b="1" dirty="0" smtClean="0">
              <a:solidFill>
                <a:srgbClr val="0070C0"/>
              </a:solidFill>
              <a:latin typeface="Georgia" panose="02040502050405020303" pitchFamily="18" charset="0"/>
            </a:endParaRPr>
          </a:p>
          <a:p>
            <a:pPr marL="457200" indent="-457200" algn="just">
              <a:buAutoNum type="arabicPeriod" startAt="11"/>
            </a:pPr>
            <a:endParaRPr lang="en-US" sz="2400" b="1" dirty="0">
              <a:solidFill>
                <a:srgbClr val="0070C0"/>
              </a:solidFill>
              <a:latin typeface="Georgia" panose="02040502050405020303" pitchFamily="18" charset="0"/>
            </a:endParaRPr>
          </a:p>
          <a:p>
            <a:pPr marL="457200" indent="-457200" algn="just">
              <a:buAutoNum type="arabicPeriod" startAt="11"/>
            </a:pPr>
            <a:r>
              <a:rPr lang="en-US" sz="2400" b="1" dirty="0" smtClean="0">
                <a:solidFill>
                  <a:srgbClr val="0070C0"/>
                </a:solidFill>
                <a:latin typeface="Georgia" panose="02040502050405020303" pitchFamily="18" charset="0"/>
              </a:rPr>
              <a:t> Who </a:t>
            </a:r>
            <a:r>
              <a:rPr lang="en-US" sz="2400" b="1" dirty="0">
                <a:solidFill>
                  <a:srgbClr val="0070C0"/>
                </a:solidFill>
                <a:latin typeface="Georgia" panose="02040502050405020303" pitchFamily="18" charset="0"/>
              </a:rPr>
              <a:t>are the Suppliers and Manufacturers of Raw materials for setting up Sodium Bicarbonate </a:t>
            </a:r>
            <a:r>
              <a:rPr lang="en-US" sz="2400" b="1" dirty="0" smtClean="0">
                <a:solidFill>
                  <a:srgbClr val="0070C0"/>
                </a:solidFill>
                <a:latin typeface="Georgia" panose="02040502050405020303" pitchFamily="18" charset="0"/>
              </a:rPr>
              <a:t>Manufacturing Business?</a:t>
            </a:r>
          </a:p>
          <a:p>
            <a:pPr algn="just"/>
            <a:endParaRPr lang="en-US" sz="2400" b="1" dirty="0">
              <a:solidFill>
                <a:srgbClr val="0070C0"/>
              </a:solidFill>
              <a:latin typeface="Georgia" panose="02040502050405020303" pitchFamily="18" charset="0"/>
            </a:endParaRPr>
          </a:p>
          <a:p>
            <a:pPr marL="457200" indent="-457200" algn="just">
              <a:buAutoNum type="arabicPeriod" startAt="12"/>
            </a:pPr>
            <a:r>
              <a:rPr lang="en-US" sz="2400" b="1" dirty="0">
                <a:solidFill>
                  <a:srgbClr val="C00000"/>
                </a:solidFill>
                <a:latin typeface="Georgia" panose="02040502050405020303" pitchFamily="18" charset="0"/>
              </a:rPr>
              <a:t> What is the Manufacturing Process of Sodium Bicarbonate?</a:t>
            </a:r>
          </a:p>
        </p:txBody>
      </p:sp>
      <p:sp>
        <p:nvSpPr>
          <p:cNvPr id="5" name="Rectangle 4"/>
          <p:cNvSpPr/>
          <p:nvPr/>
        </p:nvSpPr>
        <p:spPr>
          <a:xfrm>
            <a:off x="5257800" y="6488668"/>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8186358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7696200" y="6286496"/>
            <a:ext cx="1447800" cy="571504"/>
          </a:xfrm>
          <a:prstGeom prst="rect">
            <a:avLst/>
          </a:prstGeom>
        </p:spPr>
      </p:pic>
      <p:sp>
        <p:nvSpPr>
          <p:cNvPr id="5" name="Rectangle 4"/>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9" name="Rectangle 8"/>
          <p:cNvSpPr/>
          <p:nvPr/>
        </p:nvSpPr>
        <p:spPr>
          <a:xfrm>
            <a:off x="152400" y="228600"/>
            <a:ext cx="3276600" cy="584775"/>
          </a:xfrm>
          <a:prstGeom prst="rect">
            <a:avLst/>
          </a:prstGeom>
          <a:solidFill>
            <a:schemeClr val="accent1"/>
          </a:solidFill>
          <a:ln w="28575">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200" b="1" dirty="0" smtClean="0">
                <a:solidFill>
                  <a:srgbClr val="C00000"/>
                </a:solidFill>
                <a:latin typeface="Antique Olive" panose="020B0603020204030204" pitchFamily="34" charset="0"/>
                <a:ea typeface="Calibri" panose="020F0502020204030204" pitchFamily="34" charset="0"/>
                <a:cs typeface="Times New Roman" panose="02020603050405020304" pitchFamily="18" charset="0"/>
              </a:rPr>
              <a:t>Introduction</a:t>
            </a:r>
            <a:endParaRPr lang="en-US" sz="3600" b="1" dirty="0">
              <a:solidFill>
                <a:srgbClr val="C00000"/>
              </a:solidFill>
              <a:latin typeface="Antique Olive" panose="020B0603020204030204" pitchFamily="34" charset="0"/>
            </a:endParaRPr>
          </a:p>
        </p:txBody>
      </p:sp>
      <p:sp>
        <p:nvSpPr>
          <p:cNvPr id="2" name="Rectangle 1"/>
          <p:cNvSpPr/>
          <p:nvPr/>
        </p:nvSpPr>
        <p:spPr>
          <a:xfrm>
            <a:off x="131928" y="948690"/>
            <a:ext cx="8859672" cy="3000821"/>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Sodium Bicarbonate is an odorless and alkaline compound with the chemical formula NaHCO3. Sodium bicarbonate is commonly referred to as baking soda, which is a popular food ingredient, medicine, and household product. Sodium bicarbonate is mostly used in the food and beverage industry in the preparation of an extensive range of food products such as cakes, pancakes, rolls, muffins, cookies, soda bread, breads, sports drinks, soft drinks, and other baked and fried foods.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558" y="4205658"/>
            <a:ext cx="1802642" cy="2080838"/>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785701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0" y="6324600"/>
            <a:ext cx="1447800" cy="533400"/>
          </a:xfrm>
          <a:prstGeom prst="rect">
            <a:avLst/>
          </a:prstGeom>
        </p:spPr>
      </p:pic>
      <p:sp>
        <p:nvSpPr>
          <p:cNvPr id="3" name="Rectangle 2"/>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www.entepreneurindia.co</a:t>
            </a:r>
            <a:r>
              <a:rPr lang="en-US" b="1" dirty="0" smtClean="0"/>
              <a:t>       </a:t>
            </a:r>
            <a:endParaRPr lang="en-US" b="1" dirty="0"/>
          </a:p>
        </p:txBody>
      </p:sp>
      <p:sp>
        <p:nvSpPr>
          <p:cNvPr id="4" name="Rectangle 3"/>
          <p:cNvSpPr/>
          <p:nvPr/>
        </p:nvSpPr>
        <p:spPr>
          <a:xfrm>
            <a:off x="152400" y="304800"/>
            <a:ext cx="8839200" cy="6001643"/>
          </a:xfrm>
          <a:prstGeom prst="rect">
            <a:avLst/>
          </a:prstGeom>
          <a:solidFill>
            <a:schemeClr val="accent1"/>
          </a:solidFill>
          <a:ln>
            <a:solidFill>
              <a:schemeClr val="tx1"/>
            </a:solidFill>
          </a:ln>
        </p:spPr>
        <p:txBody>
          <a:bodyPr wrap="square">
            <a:spAutoFit/>
          </a:bodyPr>
          <a:lstStyle/>
          <a:p>
            <a:pPr marL="457200" indent="-457200" algn="just">
              <a:buAutoNum type="arabicPeriod" startAt="13"/>
            </a:pPr>
            <a:r>
              <a:rPr lang="en-US" sz="2400" b="1" dirty="0">
                <a:solidFill>
                  <a:srgbClr val="0070C0"/>
                </a:solidFill>
                <a:latin typeface="Georgia" panose="02040502050405020303" pitchFamily="18" charset="0"/>
              </a:rPr>
              <a:t> What is the total size of land required for setting up Sodium Bicarbonate Manufacturing plant ?</a:t>
            </a:r>
          </a:p>
          <a:p>
            <a:pPr algn="just"/>
            <a:endParaRPr lang="en-US" sz="2400" b="1" dirty="0">
              <a:solidFill>
                <a:srgbClr val="0070C0"/>
              </a:solidFill>
              <a:latin typeface="Georgia" panose="02040502050405020303" pitchFamily="18" charset="0"/>
            </a:endParaRPr>
          </a:p>
          <a:p>
            <a:pPr algn="just"/>
            <a:r>
              <a:rPr lang="en-US" sz="2400" b="1" dirty="0">
                <a:solidFill>
                  <a:srgbClr val="C00000"/>
                </a:solidFill>
                <a:latin typeface="Georgia" panose="02040502050405020303" pitchFamily="18" charset="0"/>
              </a:rPr>
              <a:t>14. </a:t>
            </a:r>
            <a:r>
              <a:rPr lang="en-US" sz="2400" b="1" dirty="0" smtClean="0">
                <a:solidFill>
                  <a:srgbClr val="C00000"/>
                </a:solidFill>
                <a:latin typeface="Georgia" panose="02040502050405020303" pitchFamily="18" charset="0"/>
              </a:rPr>
              <a:t>What </a:t>
            </a:r>
            <a:r>
              <a:rPr lang="en-US" sz="2400" b="1" dirty="0">
                <a:solidFill>
                  <a:srgbClr val="C00000"/>
                </a:solidFill>
                <a:latin typeface="Georgia" panose="02040502050405020303" pitchFamily="18" charset="0"/>
              </a:rPr>
              <a:t>will be the income and expenditures for </a:t>
            </a:r>
            <a:r>
              <a:rPr lang="en-US" sz="2400" b="1" dirty="0" smtClean="0">
                <a:solidFill>
                  <a:srgbClr val="C00000"/>
                </a:solidFill>
                <a:latin typeface="Georgia" panose="02040502050405020303" pitchFamily="18" charset="0"/>
              </a:rPr>
              <a:t>	</a:t>
            </a:r>
            <a:r>
              <a:rPr lang="en-US" sz="2400" b="1" dirty="0">
                <a:solidFill>
                  <a:srgbClr val="C00000"/>
                </a:solidFill>
                <a:latin typeface="Georgia" panose="02040502050405020303" pitchFamily="18" charset="0"/>
              </a:rPr>
              <a:t>Sodium Bicarbonate </a:t>
            </a:r>
            <a:r>
              <a:rPr lang="en-US" sz="2400" b="1" dirty="0" smtClean="0">
                <a:solidFill>
                  <a:srgbClr val="C00000"/>
                </a:solidFill>
                <a:latin typeface="Georgia" panose="02040502050405020303" pitchFamily="18" charset="0"/>
              </a:rPr>
              <a:t>Manufacturing Business?</a:t>
            </a:r>
            <a:endParaRPr lang="en-US" sz="2400" b="1" dirty="0">
              <a:solidFill>
                <a:srgbClr val="C0000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marL="457200" indent="-457200" algn="just">
              <a:buAutoNum type="arabicPeriod" startAt="15"/>
            </a:pPr>
            <a:r>
              <a:rPr lang="en-US" sz="2400" b="1" dirty="0">
                <a:solidFill>
                  <a:srgbClr val="0070C0"/>
                </a:solidFill>
                <a:latin typeface="Georgia" panose="02040502050405020303" pitchFamily="18" charset="0"/>
              </a:rPr>
              <a:t> What are the Projected Balance Sheets </a:t>
            </a:r>
            <a:r>
              <a:rPr lang="en-US" sz="2400" b="1" dirty="0" smtClean="0">
                <a:solidFill>
                  <a:srgbClr val="0070C0"/>
                </a:solidFill>
                <a:latin typeface="Georgia" panose="02040502050405020303" pitchFamily="18" charset="0"/>
              </a:rPr>
              <a:t>of </a:t>
            </a:r>
            <a:r>
              <a:rPr lang="en-US" sz="2400" b="1" dirty="0">
                <a:solidFill>
                  <a:srgbClr val="0070C0"/>
                </a:solidFill>
                <a:latin typeface="Georgia" panose="02040502050405020303" pitchFamily="18" charset="0"/>
              </a:rPr>
              <a:t>Sodium Bicarbonate </a:t>
            </a:r>
            <a:r>
              <a:rPr lang="en-US" sz="2400" b="1" dirty="0" smtClean="0">
                <a:solidFill>
                  <a:srgbClr val="0070C0"/>
                </a:solidFill>
                <a:latin typeface="Georgia" panose="02040502050405020303" pitchFamily="18" charset="0"/>
              </a:rPr>
              <a:t>Manufacturing plant </a:t>
            </a:r>
            <a:r>
              <a:rPr lang="en-US" sz="2400" b="1" dirty="0">
                <a:solidFill>
                  <a:srgbClr val="0070C0"/>
                </a:solidFill>
                <a:latin typeface="Georgia" panose="02040502050405020303" pitchFamily="18" charset="0"/>
              </a:rPr>
              <a:t>?</a:t>
            </a:r>
          </a:p>
          <a:p>
            <a:pPr algn="just"/>
            <a:endParaRPr lang="en-US" sz="2400" b="1" dirty="0">
              <a:solidFill>
                <a:srgbClr val="C00000"/>
              </a:solidFill>
              <a:latin typeface="Georgia" panose="02040502050405020303" pitchFamily="18" charset="0"/>
            </a:endParaRPr>
          </a:p>
          <a:p>
            <a:pPr marL="457200" indent="-457200" algn="just">
              <a:buAutoNum type="arabicPeriod" startAt="16"/>
            </a:pPr>
            <a:r>
              <a:rPr lang="en-US" sz="2400" b="1" dirty="0" smtClean="0">
                <a:solidFill>
                  <a:srgbClr val="C00000"/>
                </a:solidFill>
                <a:latin typeface="Georgia" panose="02040502050405020303" pitchFamily="18" charset="0"/>
              </a:rPr>
              <a:t> What </a:t>
            </a:r>
            <a:r>
              <a:rPr lang="en-US" sz="2400" b="1" dirty="0">
                <a:solidFill>
                  <a:srgbClr val="C00000"/>
                </a:solidFill>
                <a:latin typeface="Georgia" panose="02040502050405020303" pitchFamily="18" charset="0"/>
              </a:rPr>
              <a:t>are the requirement of utilities and overheads for setting up Sodium Bicarbonate Manufacturing plant</a:t>
            </a:r>
            <a:r>
              <a:rPr lang="en-US" sz="2400" b="1" dirty="0" smtClean="0">
                <a:solidFill>
                  <a:srgbClr val="C00000"/>
                </a:solidFill>
                <a:latin typeface="Georgia" panose="02040502050405020303" pitchFamily="18" charset="0"/>
              </a:rPr>
              <a:t>?</a:t>
            </a:r>
          </a:p>
          <a:p>
            <a:pPr algn="just"/>
            <a:endParaRPr lang="en-US" sz="2400" b="1" dirty="0">
              <a:solidFill>
                <a:srgbClr val="C00000"/>
              </a:solidFill>
              <a:latin typeface="Georgia" panose="02040502050405020303" pitchFamily="18" charset="0"/>
            </a:endParaRPr>
          </a:p>
          <a:p>
            <a:pPr marL="457200" indent="-457200" algn="just">
              <a:buAutoNum type="arabicPeriod" startAt="17"/>
            </a:pPr>
            <a:r>
              <a:rPr lang="en-US" sz="2400" b="1" dirty="0">
                <a:solidFill>
                  <a:srgbClr val="0070C0"/>
                </a:solidFill>
                <a:latin typeface="Georgia" panose="02040502050405020303" pitchFamily="18" charset="0"/>
              </a:rPr>
              <a:t> What is the Built up Area Requirement and cost for setting up Sodium Bicarbonate Manufacturing Business</a:t>
            </a:r>
            <a:r>
              <a:rPr lang="en-US" sz="2400" b="1" dirty="0" smtClean="0">
                <a:solidFill>
                  <a:srgbClr val="0070C0"/>
                </a:solidFill>
                <a:latin typeface="Georgia" panose="02040502050405020303" pitchFamily="18" charset="0"/>
              </a:rPr>
              <a:t>?</a:t>
            </a:r>
            <a:endParaRPr lang="en-US" sz="2400" b="1" dirty="0">
              <a:solidFill>
                <a:srgbClr val="0070C0"/>
              </a:solidFill>
              <a:latin typeface="Georgia" panose="02040502050405020303" pitchFamily="18" charset="0"/>
            </a:endParaRPr>
          </a:p>
        </p:txBody>
      </p:sp>
    </p:spTree>
    <p:extLst>
      <p:ext uri="{BB962C8B-B14F-4D97-AF65-F5344CB8AC3E}">
        <p14:creationId xmlns:p14="http://schemas.microsoft.com/office/powerpoint/2010/main" val="2842101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763000" cy="5632311"/>
          </a:xfrm>
          <a:prstGeom prst="rect">
            <a:avLst/>
          </a:prstGeom>
          <a:solidFill>
            <a:schemeClr val="accent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457200" indent="-457200" algn="just">
              <a:buAutoNum type="arabicPeriod" startAt="18"/>
            </a:pPr>
            <a:r>
              <a:rPr lang="en-US" sz="2400" b="1" dirty="0" smtClean="0">
                <a:solidFill>
                  <a:srgbClr val="C00000"/>
                </a:solidFill>
                <a:latin typeface="Georgia" panose="02040502050405020303" pitchFamily="18" charset="0"/>
              </a:rPr>
              <a:t> </a:t>
            </a:r>
            <a:r>
              <a:rPr lang="en-US" sz="2400" b="1" dirty="0">
                <a:solidFill>
                  <a:srgbClr val="C00000"/>
                </a:solidFill>
                <a:latin typeface="Georgia" panose="02040502050405020303" pitchFamily="18" charset="0"/>
              </a:rPr>
              <a:t>What are the Personnel (Manpower) Requirements </a:t>
            </a:r>
            <a:r>
              <a:rPr lang="en-US" sz="2400" b="1" dirty="0" smtClean="0">
                <a:solidFill>
                  <a:srgbClr val="C00000"/>
                </a:solidFill>
                <a:latin typeface="Georgia" panose="02040502050405020303" pitchFamily="18" charset="0"/>
              </a:rPr>
              <a:t>for </a:t>
            </a:r>
            <a:r>
              <a:rPr lang="en-US" sz="2400" b="1" dirty="0">
                <a:solidFill>
                  <a:srgbClr val="C00000"/>
                </a:solidFill>
                <a:latin typeface="Georgia" panose="02040502050405020303" pitchFamily="18" charset="0"/>
              </a:rPr>
              <a:t>setting up Sodium Bicarbonate Manufacturing Business?</a:t>
            </a:r>
          </a:p>
          <a:p>
            <a:pPr algn="just"/>
            <a:r>
              <a:rPr lang="en-US" sz="2400" b="1" dirty="0">
                <a:solidFill>
                  <a:srgbClr val="C00000"/>
                </a:solidFill>
                <a:latin typeface="Georgia" panose="02040502050405020303" pitchFamily="18" charset="0"/>
              </a:rPr>
              <a:t>  </a:t>
            </a:r>
          </a:p>
          <a:p>
            <a:pPr marL="457200" indent="-457200" algn="just">
              <a:buAutoNum type="arabicPeriod" startAt="19"/>
            </a:pPr>
            <a:r>
              <a:rPr lang="en-US" sz="2400" b="1" dirty="0">
                <a:solidFill>
                  <a:srgbClr val="0070C0"/>
                </a:solidFill>
                <a:latin typeface="Georgia" panose="02040502050405020303" pitchFamily="18" charset="0"/>
              </a:rPr>
              <a:t>   What are Statistics of Import &amp; Export for Sodium Bicarbonate?</a:t>
            </a:r>
          </a:p>
          <a:p>
            <a:pPr algn="just"/>
            <a:endParaRPr lang="en-US" sz="2400" b="1" dirty="0">
              <a:solidFill>
                <a:srgbClr val="C00000"/>
              </a:solidFill>
              <a:latin typeface="Georgia" panose="02040502050405020303" pitchFamily="18" charset="0"/>
            </a:endParaRPr>
          </a:p>
          <a:p>
            <a:pPr algn="just"/>
            <a:r>
              <a:rPr lang="en-US" sz="2400" b="1" dirty="0" smtClean="0">
                <a:solidFill>
                  <a:srgbClr val="C00000"/>
                </a:solidFill>
                <a:latin typeface="Georgia" panose="02040502050405020303" pitchFamily="18" charset="0"/>
              </a:rPr>
              <a:t>20. </a:t>
            </a:r>
            <a:r>
              <a:rPr lang="en-US" sz="2400" b="1" dirty="0">
                <a:solidFill>
                  <a:srgbClr val="C00000"/>
                </a:solidFill>
                <a:latin typeface="Georgia" panose="02040502050405020303" pitchFamily="18" charset="0"/>
              </a:rPr>
              <a:t>What is the time required to </a:t>
            </a:r>
            <a:r>
              <a:rPr lang="en-US" sz="2400" b="1" dirty="0" smtClean="0">
                <a:solidFill>
                  <a:srgbClr val="C00000"/>
                </a:solidFill>
                <a:latin typeface="Georgia" panose="02040502050405020303" pitchFamily="18" charset="0"/>
              </a:rPr>
              <a:t>break-even of </a:t>
            </a:r>
            <a:r>
              <a:rPr lang="en-US" sz="2400" b="1" dirty="0">
                <a:solidFill>
                  <a:srgbClr val="C00000"/>
                </a:solidFill>
                <a:latin typeface="Georgia" panose="02040502050405020303" pitchFamily="18" charset="0"/>
              </a:rPr>
              <a:t>Sodium </a:t>
            </a:r>
            <a:r>
              <a:rPr lang="en-US" sz="2400" b="1" dirty="0" smtClean="0">
                <a:solidFill>
                  <a:srgbClr val="C00000"/>
                </a:solidFill>
                <a:latin typeface="Georgia" panose="02040502050405020303" pitchFamily="18" charset="0"/>
              </a:rPr>
              <a:t>	Bicarbonate Manufacturing Business?</a:t>
            </a:r>
            <a:endParaRPr lang="en-US" sz="2400" b="1" dirty="0" smtClean="0">
              <a:solidFill>
                <a:srgbClr val="0070C0"/>
              </a:solidFill>
              <a:latin typeface="Georgia" panose="02040502050405020303" pitchFamily="18" charset="0"/>
            </a:endParaRPr>
          </a:p>
          <a:p>
            <a:pPr marL="457200" indent="-457200" algn="just">
              <a:buAutoNum type="arabicPeriod" startAt="21"/>
            </a:pPr>
            <a:endParaRPr lang="en-US" sz="2400" b="1" dirty="0">
              <a:solidFill>
                <a:srgbClr val="0070C0"/>
              </a:solidFill>
              <a:latin typeface="Georgia" panose="02040502050405020303" pitchFamily="18" charset="0"/>
            </a:endParaRPr>
          </a:p>
          <a:p>
            <a:pPr marL="457200" indent="-457200" algn="just">
              <a:buAutoNum type="arabicPeriod" startAt="21"/>
            </a:pPr>
            <a:r>
              <a:rPr lang="en-US" sz="2400" b="1" dirty="0" smtClean="0">
                <a:solidFill>
                  <a:srgbClr val="0070C0"/>
                </a:solidFill>
                <a:latin typeface="Georgia" panose="02040502050405020303" pitchFamily="18" charset="0"/>
              </a:rPr>
              <a:t>What </a:t>
            </a:r>
            <a:r>
              <a:rPr lang="en-US" sz="2400" b="1" dirty="0">
                <a:solidFill>
                  <a:srgbClr val="0070C0"/>
                </a:solidFill>
                <a:latin typeface="Georgia" panose="02040502050405020303" pitchFamily="18" charset="0"/>
              </a:rPr>
              <a:t>is the Break-Even Analysis of Sodium Bicarbonate Manufacturing plant</a:t>
            </a:r>
            <a:r>
              <a:rPr lang="en-US" sz="2400" b="1" dirty="0" smtClean="0">
                <a:solidFill>
                  <a:srgbClr val="0070C0"/>
                </a:solidFill>
                <a:latin typeface="Georgia" panose="02040502050405020303" pitchFamily="18" charset="0"/>
              </a:rPr>
              <a:t>?</a:t>
            </a:r>
          </a:p>
          <a:p>
            <a:pPr algn="just"/>
            <a:endParaRPr lang="en-US" sz="2400" b="1" dirty="0">
              <a:solidFill>
                <a:srgbClr val="0070C0"/>
              </a:solidFill>
              <a:latin typeface="Georgia" panose="02040502050405020303" pitchFamily="18" charset="0"/>
            </a:endParaRPr>
          </a:p>
          <a:p>
            <a:pPr marL="457200" indent="-457200" algn="just">
              <a:buAutoNum type="arabicPeriod" startAt="22"/>
            </a:pPr>
            <a:r>
              <a:rPr lang="en-US" sz="2400" b="1" dirty="0">
                <a:solidFill>
                  <a:srgbClr val="C00000"/>
                </a:solidFill>
                <a:latin typeface="Georgia" panose="02040502050405020303" pitchFamily="18" charset="0"/>
              </a:rPr>
              <a:t>What are the Project financials of Sodium Bicarbonate </a:t>
            </a:r>
            <a:r>
              <a:rPr lang="en-US" sz="2400" b="1" dirty="0" smtClean="0">
                <a:solidFill>
                  <a:srgbClr val="C00000"/>
                </a:solidFill>
                <a:latin typeface="Georgia" panose="02040502050405020303" pitchFamily="18" charset="0"/>
              </a:rPr>
              <a:t>Manufacturing Business?</a:t>
            </a:r>
            <a:endParaRPr lang="en-US" sz="2400" b="1" dirty="0">
              <a:solidFill>
                <a:srgbClr val="C00000"/>
              </a:solidFill>
              <a:latin typeface="Georgia" panose="02040502050405020303" pitchFamily="18" charset="0"/>
            </a:endParaRPr>
          </a:p>
        </p:txBody>
      </p:sp>
      <p:sp>
        <p:nvSpPr>
          <p:cNvPr id="3" name="Rectangle 2"/>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www.entepreneurindia.co</a:t>
            </a:r>
            <a:r>
              <a:rPr lang="en-US" b="1" dirty="0" smtClean="0"/>
              <a:t>       </a:t>
            </a:r>
            <a:endParaRPr lang="en-US" b="1" dirty="0"/>
          </a:p>
        </p:txBody>
      </p:sp>
      <p:pic>
        <p:nvPicPr>
          <p:cNvPr id="4" name="Picture 3" descr="NPCS-1.gif"/>
          <p:cNvPicPr/>
          <p:nvPr/>
        </p:nvPicPr>
        <p:blipFill>
          <a:blip r:embed="rId3" cstate="print"/>
          <a:stretch>
            <a:fillRect/>
          </a:stretch>
        </p:blipFill>
        <p:spPr>
          <a:xfrm>
            <a:off x="0" y="6172200"/>
            <a:ext cx="1447800" cy="685800"/>
          </a:xfrm>
          <a:prstGeom prst="rect">
            <a:avLst/>
          </a:prstGeom>
        </p:spPr>
      </p:pic>
    </p:spTree>
    <p:extLst>
      <p:ext uri="{BB962C8B-B14F-4D97-AF65-F5344CB8AC3E}">
        <p14:creationId xmlns:p14="http://schemas.microsoft.com/office/powerpoint/2010/main" val="143214744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69461" y="228600"/>
            <a:ext cx="8745940" cy="5262979"/>
          </a:xfrm>
          <a:prstGeom prst="rect">
            <a:avLst/>
          </a:prstGeom>
          <a:solidFill>
            <a:schemeClr val="accent1"/>
          </a:solidFill>
          <a:ln>
            <a:solidFill>
              <a:schemeClr val="tx1"/>
            </a:solidFill>
          </a:ln>
        </p:spPr>
        <p:txBody>
          <a:bodyPr wrap="square">
            <a:spAutoFit/>
          </a:bodyPr>
          <a:lstStyle/>
          <a:p>
            <a:pPr algn="just"/>
            <a:endParaRPr lang="en-US" sz="2400" b="1" dirty="0">
              <a:solidFill>
                <a:srgbClr val="0070C0"/>
              </a:solidFill>
              <a:latin typeface="Georgia" panose="02040502050405020303" pitchFamily="18" charset="0"/>
            </a:endParaRPr>
          </a:p>
          <a:p>
            <a:pPr marL="457200" indent="-457200" algn="just">
              <a:buAutoNum type="arabicPeriod" startAt="23"/>
            </a:pPr>
            <a:r>
              <a:rPr lang="en-US" sz="2400" b="1" dirty="0" smtClean="0">
                <a:solidFill>
                  <a:srgbClr val="0070C0"/>
                </a:solidFill>
                <a:latin typeface="Georgia" panose="02040502050405020303" pitchFamily="18" charset="0"/>
              </a:rPr>
              <a:t>  What </a:t>
            </a:r>
            <a:r>
              <a:rPr lang="en-US" sz="2400" b="1" dirty="0">
                <a:solidFill>
                  <a:srgbClr val="0070C0"/>
                </a:solidFill>
                <a:latin typeface="Georgia" panose="02040502050405020303" pitchFamily="18" charset="0"/>
              </a:rPr>
              <a:t>are the Profitability Ratios of Sodium Bicarbonate </a:t>
            </a:r>
            <a:r>
              <a:rPr lang="en-US" sz="2400" b="1" dirty="0" smtClean="0">
                <a:solidFill>
                  <a:srgbClr val="0070C0"/>
                </a:solidFill>
                <a:latin typeface="Georgia" panose="02040502050405020303" pitchFamily="18" charset="0"/>
              </a:rPr>
              <a:t>Manufacturing Project?</a:t>
            </a:r>
            <a:endParaRPr lang="en-US" sz="2400" b="1" dirty="0">
              <a:solidFill>
                <a:srgbClr val="0070C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algn="just"/>
            <a:r>
              <a:rPr lang="en-US" sz="2400" b="1" dirty="0">
                <a:solidFill>
                  <a:srgbClr val="C00000"/>
                </a:solidFill>
                <a:latin typeface="Georgia" panose="02040502050405020303" pitchFamily="18" charset="0"/>
              </a:rPr>
              <a:t>24. </a:t>
            </a:r>
            <a:r>
              <a:rPr lang="en-US" sz="2400" b="1" dirty="0" smtClean="0">
                <a:solidFill>
                  <a:srgbClr val="C00000"/>
                </a:solidFill>
                <a:latin typeface="Georgia" panose="02040502050405020303" pitchFamily="18" charset="0"/>
              </a:rPr>
              <a:t>  What </a:t>
            </a:r>
            <a:r>
              <a:rPr lang="en-US" sz="2400" b="1" dirty="0">
                <a:solidFill>
                  <a:srgbClr val="C00000"/>
                </a:solidFill>
                <a:latin typeface="Georgia" panose="02040502050405020303" pitchFamily="18" charset="0"/>
              </a:rPr>
              <a:t>is the Sensitivity Analysis-Price/Volume of </a:t>
            </a:r>
            <a:endParaRPr lang="en-US" sz="2400" b="1" dirty="0" smtClean="0">
              <a:solidFill>
                <a:srgbClr val="C00000"/>
              </a:solidFill>
              <a:latin typeface="Georgia" panose="02040502050405020303" pitchFamily="18" charset="0"/>
            </a:endParaRPr>
          </a:p>
          <a:p>
            <a:pPr algn="just"/>
            <a:r>
              <a:rPr lang="en-US" sz="2400" b="1" dirty="0" smtClean="0">
                <a:solidFill>
                  <a:srgbClr val="C00000"/>
                </a:solidFill>
                <a:latin typeface="Georgia" panose="02040502050405020303" pitchFamily="18" charset="0"/>
              </a:rPr>
              <a:t>	</a:t>
            </a:r>
            <a:r>
              <a:rPr lang="en-US" sz="2400" b="1" dirty="0">
                <a:solidFill>
                  <a:srgbClr val="C00000"/>
                </a:solidFill>
                <a:latin typeface="Georgia" panose="02040502050405020303" pitchFamily="18" charset="0"/>
              </a:rPr>
              <a:t>Sodium Bicarbonate </a:t>
            </a:r>
            <a:r>
              <a:rPr lang="en-US" sz="2400" b="1" dirty="0" smtClean="0">
                <a:solidFill>
                  <a:srgbClr val="C00000"/>
                </a:solidFill>
                <a:latin typeface="Georgia" panose="02040502050405020303" pitchFamily="18" charset="0"/>
              </a:rPr>
              <a:t>Manufacturing </a:t>
            </a:r>
            <a:r>
              <a:rPr lang="en-US" sz="2400" b="1" dirty="0">
                <a:solidFill>
                  <a:srgbClr val="C00000"/>
                </a:solidFill>
                <a:latin typeface="Georgia" panose="02040502050405020303" pitchFamily="18" charset="0"/>
              </a:rPr>
              <a:t>plant?</a:t>
            </a:r>
          </a:p>
          <a:p>
            <a:pPr algn="just"/>
            <a:endParaRPr lang="en-US" sz="2400" b="1" dirty="0">
              <a:solidFill>
                <a:srgbClr val="0070C0"/>
              </a:solidFill>
              <a:latin typeface="Georgia" panose="02040502050405020303" pitchFamily="18" charset="0"/>
            </a:endParaRPr>
          </a:p>
          <a:p>
            <a:pPr algn="just"/>
            <a:r>
              <a:rPr lang="en-US" sz="2400" b="1" dirty="0" smtClean="0">
                <a:solidFill>
                  <a:srgbClr val="0070C0"/>
                </a:solidFill>
                <a:latin typeface="Georgia" panose="02040502050405020303" pitchFamily="18" charset="0"/>
              </a:rPr>
              <a:t>25.	What </a:t>
            </a:r>
            <a:r>
              <a:rPr lang="en-US" sz="2400" b="1" dirty="0">
                <a:solidFill>
                  <a:srgbClr val="0070C0"/>
                </a:solidFill>
                <a:latin typeface="Georgia" panose="02040502050405020303" pitchFamily="18" charset="0"/>
              </a:rPr>
              <a:t>are the Projected Pay-Back Period and </a:t>
            </a:r>
            <a:endParaRPr lang="en-US" sz="2400" b="1" dirty="0" smtClean="0">
              <a:solidFill>
                <a:srgbClr val="0070C0"/>
              </a:solidFill>
              <a:latin typeface="Georgia" panose="02040502050405020303" pitchFamily="18" charset="0"/>
            </a:endParaRPr>
          </a:p>
          <a:p>
            <a:pPr algn="just"/>
            <a:r>
              <a:rPr lang="en-US" sz="2400" b="1" dirty="0">
                <a:solidFill>
                  <a:srgbClr val="0070C0"/>
                </a:solidFill>
                <a:latin typeface="Georgia" panose="02040502050405020303" pitchFamily="18" charset="0"/>
              </a:rPr>
              <a:t> </a:t>
            </a:r>
            <a:r>
              <a:rPr lang="en-US" sz="2400" b="1" dirty="0" smtClean="0">
                <a:solidFill>
                  <a:srgbClr val="0070C0"/>
                </a:solidFill>
                <a:latin typeface="Georgia" panose="02040502050405020303" pitchFamily="18" charset="0"/>
              </a:rPr>
              <a:t>           IRR </a:t>
            </a:r>
            <a:r>
              <a:rPr lang="en-US" sz="2400" b="1" dirty="0">
                <a:solidFill>
                  <a:srgbClr val="0070C0"/>
                </a:solidFill>
                <a:latin typeface="Georgia" panose="02040502050405020303" pitchFamily="18" charset="0"/>
              </a:rPr>
              <a:t>of Sodium Bicarbonate </a:t>
            </a:r>
            <a:r>
              <a:rPr lang="en-US" sz="2400" b="1" dirty="0" smtClean="0">
                <a:solidFill>
                  <a:srgbClr val="0070C0"/>
                </a:solidFill>
                <a:latin typeface="Georgia" panose="02040502050405020303" pitchFamily="18" charset="0"/>
              </a:rPr>
              <a:t>Manufacturing 	plant?</a:t>
            </a:r>
            <a:endParaRPr lang="en-US" sz="2400" b="1" dirty="0" smtClean="0">
              <a:solidFill>
                <a:srgbClr val="C00000"/>
              </a:solidFill>
              <a:latin typeface="Georgia" panose="02040502050405020303" pitchFamily="18" charset="0"/>
            </a:endParaRPr>
          </a:p>
          <a:p>
            <a:pPr marL="457200" indent="-457200" algn="just">
              <a:buAutoNum type="arabicPeriod" startAt="26"/>
            </a:pPr>
            <a:endParaRPr lang="en-US" sz="2400" b="1" dirty="0">
              <a:solidFill>
                <a:srgbClr val="C00000"/>
              </a:solidFill>
              <a:latin typeface="Georgia" panose="02040502050405020303" pitchFamily="18" charset="0"/>
            </a:endParaRPr>
          </a:p>
          <a:p>
            <a:pPr marL="457200" indent="-457200" algn="just">
              <a:buAutoNum type="arabicPeriod" startAt="26"/>
            </a:pPr>
            <a:r>
              <a:rPr lang="en-US" sz="2400" b="1" dirty="0" smtClean="0">
                <a:solidFill>
                  <a:srgbClr val="C00000"/>
                </a:solidFill>
                <a:latin typeface="Georgia" panose="02040502050405020303" pitchFamily="18" charset="0"/>
              </a:rPr>
              <a:t>    What </a:t>
            </a:r>
            <a:r>
              <a:rPr lang="en-US" sz="2400" b="1" dirty="0">
                <a:solidFill>
                  <a:srgbClr val="C00000"/>
                </a:solidFill>
                <a:latin typeface="Georgia" panose="02040502050405020303" pitchFamily="18" charset="0"/>
              </a:rPr>
              <a:t>is the Process Flow Sheet Diagram of Sodium Bicarbonate </a:t>
            </a:r>
            <a:r>
              <a:rPr lang="en-US" sz="2400" b="1" dirty="0" smtClean="0">
                <a:solidFill>
                  <a:srgbClr val="C00000"/>
                </a:solidFill>
                <a:latin typeface="Georgia" panose="02040502050405020303" pitchFamily="18" charset="0"/>
              </a:rPr>
              <a:t>Manufacturing project?</a:t>
            </a:r>
          </a:p>
          <a:p>
            <a:pPr algn="just"/>
            <a:endParaRPr lang="en-US" sz="2400" b="1" dirty="0">
              <a:solidFill>
                <a:srgbClr val="C00000"/>
              </a:solidFill>
              <a:latin typeface="Georgia" panose="02040502050405020303" pitchFamily="18"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410200" y="6481002"/>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5770200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763000" cy="3877985"/>
          </a:xfrm>
          <a:prstGeom prst="rect">
            <a:avLst/>
          </a:prstGeom>
          <a:solidFill>
            <a:schemeClr val="accent1"/>
          </a:solidFill>
          <a:ln>
            <a:solidFill>
              <a:schemeClr val="tx1"/>
            </a:solidFill>
          </a:ln>
        </p:spPr>
        <p:txBody>
          <a:bodyPr wrap="square">
            <a:spAutoFit/>
          </a:bodyPr>
          <a:lstStyle/>
          <a:p>
            <a:pPr indent="-457200" algn="just">
              <a:buAutoNum type="arabicPeriod" startAt="27"/>
            </a:pPr>
            <a:r>
              <a:rPr lang="en-US" sz="2400" b="1" dirty="0">
                <a:solidFill>
                  <a:srgbClr val="0070C0"/>
                </a:solidFill>
                <a:latin typeface="Georgia" panose="02040502050405020303" pitchFamily="18" charset="0"/>
              </a:rPr>
              <a:t> </a:t>
            </a:r>
            <a:r>
              <a:rPr lang="en-US" sz="2400" b="1" dirty="0" smtClean="0">
                <a:solidFill>
                  <a:srgbClr val="0070C0"/>
                </a:solidFill>
                <a:latin typeface="Georgia" panose="02040502050405020303" pitchFamily="18" charset="0"/>
              </a:rPr>
              <a:t>   What </a:t>
            </a:r>
            <a:r>
              <a:rPr lang="en-US" sz="2400" b="1" dirty="0">
                <a:solidFill>
                  <a:srgbClr val="0070C0"/>
                </a:solidFill>
                <a:latin typeface="Georgia" panose="02040502050405020303" pitchFamily="18" charset="0"/>
              </a:rPr>
              <a:t>are the Market Opportunities for setting </a:t>
            </a:r>
            <a:endParaRPr lang="en-US" sz="2400" b="1" dirty="0" smtClean="0">
              <a:solidFill>
                <a:srgbClr val="0070C0"/>
              </a:solidFill>
              <a:latin typeface="Georgia" panose="02040502050405020303" pitchFamily="18" charset="0"/>
            </a:endParaRPr>
          </a:p>
          <a:p>
            <a:pPr algn="just"/>
            <a:r>
              <a:rPr lang="en-US" sz="2400" b="1" dirty="0">
                <a:solidFill>
                  <a:srgbClr val="0070C0"/>
                </a:solidFill>
                <a:latin typeface="Georgia" panose="02040502050405020303" pitchFamily="18" charset="0"/>
              </a:rPr>
              <a:t> </a:t>
            </a:r>
            <a:r>
              <a:rPr lang="en-US" sz="2400" b="1" dirty="0" smtClean="0">
                <a:solidFill>
                  <a:srgbClr val="0070C0"/>
                </a:solidFill>
                <a:latin typeface="Georgia" panose="02040502050405020303" pitchFamily="18" charset="0"/>
              </a:rPr>
              <a:t>         up </a:t>
            </a:r>
            <a:r>
              <a:rPr lang="en-US" sz="2400" b="1" dirty="0">
                <a:solidFill>
                  <a:srgbClr val="0070C0"/>
                </a:solidFill>
                <a:latin typeface="Georgia" panose="02040502050405020303" pitchFamily="18" charset="0"/>
              </a:rPr>
              <a:t>Sodium Bicarbonate Manufacturing plant</a:t>
            </a:r>
            <a:r>
              <a:rPr lang="en-US" sz="2400" b="1" dirty="0" smtClean="0">
                <a:solidFill>
                  <a:srgbClr val="0070C0"/>
                </a:solidFill>
                <a:latin typeface="Georgia" panose="02040502050405020303" pitchFamily="18" charset="0"/>
              </a:rPr>
              <a:t>?</a:t>
            </a:r>
          </a:p>
          <a:p>
            <a:pPr algn="just"/>
            <a:endParaRPr lang="en-US" sz="2400" b="1" dirty="0">
              <a:solidFill>
                <a:srgbClr val="0070C0"/>
              </a:solidFill>
              <a:latin typeface="Georgia" panose="02040502050405020303" pitchFamily="18" charset="0"/>
            </a:endParaRPr>
          </a:p>
          <a:p>
            <a:pPr algn="just"/>
            <a:endParaRPr lang="en-US" b="1" dirty="0">
              <a:solidFill>
                <a:srgbClr val="C00000"/>
              </a:solidFill>
              <a:latin typeface="Georgia" panose="02040502050405020303" pitchFamily="18" charset="0"/>
            </a:endParaRPr>
          </a:p>
          <a:p>
            <a:pPr marL="457200" indent="-457200" algn="just">
              <a:buFontTx/>
              <a:buAutoNum type="arabicPeriod" startAt="28"/>
            </a:pPr>
            <a:r>
              <a:rPr lang="en-US" sz="2400" b="1" dirty="0">
                <a:solidFill>
                  <a:srgbClr val="C00000"/>
                </a:solidFill>
                <a:latin typeface="Georgia" panose="02040502050405020303" pitchFamily="18" charset="0"/>
              </a:rPr>
              <a:t>  </a:t>
            </a:r>
            <a:r>
              <a:rPr lang="en-US" sz="2400" b="1" dirty="0" smtClean="0">
                <a:solidFill>
                  <a:srgbClr val="C00000"/>
                </a:solidFill>
                <a:latin typeface="Georgia" panose="02040502050405020303" pitchFamily="18" charset="0"/>
              </a:rPr>
              <a:t> What </a:t>
            </a:r>
            <a:r>
              <a:rPr lang="en-US" sz="2400" b="1" dirty="0">
                <a:solidFill>
                  <a:srgbClr val="C00000"/>
                </a:solidFill>
                <a:latin typeface="Georgia" panose="02040502050405020303" pitchFamily="18" charset="0"/>
              </a:rPr>
              <a:t>is the Market Study and Assessment for </a:t>
            </a:r>
            <a:r>
              <a:rPr lang="en-US" sz="2400" b="1" dirty="0" smtClean="0">
                <a:solidFill>
                  <a:srgbClr val="C00000"/>
                </a:solidFill>
                <a:latin typeface="Georgia" panose="02040502050405020303" pitchFamily="18" charset="0"/>
              </a:rPr>
              <a:t>  </a:t>
            </a:r>
          </a:p>
          <a:p>
            <a:pPr algn="just"/>
            <a:r>
              <a:rPr lang="en-US" sz="2400" b="1" dirty="0">
                <a:solidFill>
                  <a:srgbClr val="C00000"/>
                </a:solidFill>
                <a:latin typeface="Georgia" panose="02040502050405020303" pitchFamily="18" charset="0"/>
              </a:rPr>
              <a:t> </a:t>
            </a:r>
            <a:r>
              <a:rPr lang="en-US" sz="2400" b="1" dirty="0" smtClean="0">
                <a:solidFill>
                  <a:srgbClr val="C00000"/>
                </a:solidFill>
                <a:latin typeface="Georgia" panose="02040502050405020303" pitchFamily="18" charset="0"/>
              </a:rPr>
              <a:t>        setting </a:t>
            </a:r>
            <a:r>
              <a:rPr lang="en-US" sz="2400" b="1" dirty="0">
                <a:solidFill>
                  <a:srgbClr val="C00000"/>
                </a:solidFill>
                <a:latin typeface="Georgia" panose="02040502050405020303" pitchFamily="18" charset="0"/>
              </a:rPr>
              <a:t>up Sodium Bicarbonate Manufacturing </a:t>
            </a:r>
            <a:r>
              <a:rPr lang="en-US" sz="2400" b="1" dirty="0" smtClean="0">
                <a:solidFill>
                  <a:srgbClr val="C00000"/>
                </a:solidFill>
                <a:latin typeface="Georgia" panose="02040502050405020303" pitchFamily="18" charset="0"/>
              </a:rPr>
              <a:t>	Business?</a:t>
            </a:r>
            <a:endParaRPr lang="en-US" sz="2400" b="1" dirty="0">
              <a:solidFill>
                <a:srgbClr val="C00000"/>
              </a:solidFill>
              <a:latin typeface="Georgia" panose="02040502050405020303" pitchFamily="18" charset="0"/>
            </a:endParaRPr>
          </a:p>
          <a:p>
            <a:pPr algn="just"/>
            <a:endParaRPr lang="en-US" b="1" dirty="0" smtClean="0">
              <a:solidFill>
                <a:srgbClr val="0070C0"/>
              </a:solidFill>
              <a:latin typeface="Georgia" panose="02040502050405020303" pitchFamily="18" charset="0"/>
            </a:endParaRPr>
          </a:p>
          <a:p>
            <a:pPr algn="just"/>
            <a:endParaRPr lang="en-US" b="1" dirty="0">
              <a:solidFill>
                <a:srgbClr val="0070C0"/>
              </a:solidFill>
              <a:latin typeface="Georgia" panose="02040502050405020303" pitchFamily="18" charset="0"/>
            </a:endParaRPr>
          </a:p>
          <a:p>
            <a:pPr marL="457200" indent="-457200" algn="just">
              <a:buAutoNum type="arabicPeriod" startAt="29"/>
            </a:pPr>
            <a:r>
              <a:rPr lang="en-US" sz="2400" b="1" dirty="0" smtClean="0">
                <a:solidFill>
                  <a:srgbClr val="0070C0"/>
                </a:solidFill>
                <a:latin typeface="Georgia" panose="02040502050405020303" pitchFamily="18" charset="0"/>
              </a:rPr>
              <a:t>   What </a:t>
            </a:r>
            <a:r>
              <a:rPr lang="en-US" sz="2400" b="1" dirty="0">
                <a:solidFill>
                  <a:srgbClr val="0070C0"/>
                </a:solidFill>
                <a:latin typeface="Georgia" panose="02040502050405020303" pitchFamily="18" charset="0"/>
              </a:rPr>
              <a:t>is the Plant Layout for setting up Sodium Bicarbonate Manufacturing  </a:t>
            </a:r>
            <a:r>
              <a:rPr lang="en-US" sz="2400" b="1" dirty="0" smtClean="0">
                <a:solidFill>
                  <a:srgbClr val="0070C0"/>
                </a:solidFill>
                <a:latin typeface="Georgia" panose="02040502050405020303" pitchFamily="18" charset="0"/>
              </a:rPr>
              <a:t>Business</a:t>
            </a:r>
            <a:r>
              <a:rPr lang="en-US" sz="2400" b="1" dirty="0">
                <a:solidFill>
                  <a:srgbClr val="0070C0"/>
                </a:solidFill>
                <a:latin typeface="Georgia" panose="02040502050405020303" pitchFamily="18" charset="0"/>
              </a:rPr>
              <a:t>?</a:t>
            </a: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410200" y="6481002"/>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422963951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1524000"/>
            <a:ext cx="8153400" cy="2862322"/>
          </a:xfrm>
          <a:prstGeom prst="rect">
            <a:avLst/>
          </a:prstGeom>
          <a:solidFill>
            <a:schemeClr val="accent1"/>
          </a:solidFill>
          <a:ln w="28575">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6000" b="1" dirty="0">
                <a:solidFill>
                  <a:srgbClr val="D60093"/>
                </a:solidFill>
                <a:effectLst>
                  <a:outerShdw blurRad="38100" dist="38100" dir="2700000" algn="tl">
                    <a:srgbClr val="000000">
                      <a:alpha val="43137"/>
                    </a:srgbClr>
                  </a:outerShdw>
                </a:effectLst>
                <a:latin typeface="Antique Olive"/>
                <a:cs typeface="Aharoni" panose="02010803020104030203" pitchFamily="2" charset="-79"/>
              </a:rPr>
              <a:t>Table of </a:t>
            </a:r>
            <a:r>
              <a:rPr lang="en-US" sz="6000" b="1" dirty="0" smtClean="0">
                <a:solidFill>
                  <a:srgbClr val="D60093"/>
                </a:solidFill>
                <a:effectLst>
                  <a:outerShdw blurRad="38100" dist="38100" dir="2700000" algn="tl">
                    <a:srgbClr val="000000">
                      <a:alpha val="43137"/>
                    </a:srgbClr>
                  </a:outerShdw>
                </a:effectLst>
                <a:latin typeface="Antique Olive"/>
                <a:cs typeface="Aharoni" panose="02010803020104030203" pitchFamily="2" charset="-79"/>
              </a:rPr>
              <a:t>Contents</a:t>
            </a:r>
          </a:p>
          <a:p>
            <a:pPr algn="ctr"/>
            <a:r>
              <a:rPr lang="en-US" sz="6000" b="1" dirty="0" smtClean="0">
                <a:solidFill>
                  <a:srgbClr val="D60093"/>
                </a:solidFill>
                <a:effectLst>
                  <a:outerShdw blurRad="38100" dist="38100" dir="2700000" algn="tl">
                    <a:srgbClr val="000000">
                      <a:alpha val="43137"/>
                    </a:srgbClr>
                  </a:outerShdw>
                </a:effectLst>
                <a:latin typeface="Antique Olive"/>
                <a:cs typeface="Aharoni" panose="02010803020104030203" pitchFamily="2" charset="-79"/>
              </a:rPr>
              <a:t>of  the </a:t>
            </a:r>
          </a:p>
          <a:p>
            <a:pPr algn="ctr"/>
            <a:r>
              <a:rPr lang="en-US" sz="6000" b="1" dirty="0" smtClean="0">
                <a:solidFill>
                  <a:srgbClr val="D60093"/>
                </a:solidFill>
                <a:effectLst>
                  <a:outerShdw blurRad="38100" dist="38100" dir="2700000" algn="tl">
                    <a:srgbClr val="000000">
                      <a:alpha val="43137"/>
                    </a:srgbClr>
                  </a:outerShdw>
                </a:effectLst>
                <a:latin typeface="Antique Olive"/>
                <a:cs typeface="Aharoni" panose="02010803020104030203" pitchFamily="2" charset="-79"/>
              </a:rPr>
              <a:t>Project Report</a:t>
            </a:r>
            <a:endParaRPr lang="en-US" sz="6000" dirty="0">
              <a:solidFill>
                <a:srgbClr val="D60093"/>
              </a:solidFill>
              <a:effectLst>
                <a:outerShdw blurRad="38100" dist="38100" dir="2700000" algn="tl">
                  <a:srgbClr val="000000">
                    <a:alpha val="43137"/>
                  </a:srgbClr>
                </a:outerShdw>
              </a:effectLst>
              <a:latin typeface="Antique Olive"/>
              <a:cs typeface="Aharoni" panose="02010803020104030203" pitchFamily="2" charset="-79"/>
            </a:endParaRPr>
          </a:p>
        </p:txBody>
      </p:sp>
      <p:pic>
        <p:nvPicPr>
          <p:cNvPr id="3" name="Picture 2" descr="NPCS-1.gif"/>
          <p:cNvPicPr/>
          <p:nvPr/>
        </p:nvPicPr>
        <p:blipFill>
          <a:blip r:embed="rId3"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a:solidFill>
            <a:schemeClr val="accent1"/>
          </a:solidFill>
          <a:ln>
            <a:solidFill>
              <a:schemeClr val="tx1"/>
            </a:solidFill>
          </a:ln>
        </p:spPr>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2544259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763000" cy="4893647"/>
          </a:xfrm>
          <a:prstGeom prst="rect">
            <a:avLst/>
          </a:prstGeom>
          <a:solidFill>
            <a:schemeClr val="accent1"/>
          </a:solidFill>
          <a:ln>
            <a:solidFill>
              <a:schemeClr val="tx1"/>
            </a:solidFill>
          </a:ln>
        </p:spPr>
        <p:txBody>
          <a:bodyPr wrap="square">
            <a:spAutoFit/>
          </a:bodyPr>
          <a:lstStyle/>
          <a:p>
            <a:pPr algn="just">
              <a:lnSpc>
                <a:spcPct val="150000"/>
              </a:lnSpc>
            </a:pPr>
            <a:r>
              <a:rPr lang="en-US" sz="2800" b="1" dirty="0">
                <a:solidFill>
                  <a:srgbClr val="666633"/>
                </a:solidFill>
                <a:latin typeface="Antique Olive" panose="020B0603020204030204" pitchFamily="34" charset="0"/>
                <a:ea typeface="Calibri" panose="020F0502020204030204" pitchFamily="34" charset="0"/>
              </a:rPr>
              <a:t>Our Detailed Project Report contains </a:t>
            </a:r>
            <a:endParaRPr lang="en-US" b="1" dirty="0">
              <a:solidFill>
                <a:srgbClr val="666633"/>
              </a:solidFill>
              <a:latin typeface="Antique Olive" panose="020B0603020204030204" pitchFamily="34"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Introduction</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Properties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Uses &amp; Applications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List of Plant &amp; Machineries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Miscellaneous Items and Accessories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Instruments, Laboratory </a:t>
            </a:r>
            <a:r>
              <a:rPr lang="en-US" sz="2000" b="1" dirty="0" err="1">
                <a:solidFill>
                  <a:srgbClr val="000099"/>
                </a:solidFill>
                <a:latin typeface="Bookman Old Style" panose="02050604050505020204" pitchFamily="18" charset="0"/>
                <a:ea typeface="Times New Roman" panose="02020603050405020304" pitchFamily="18" charset="0"/>
              </a:rPr>
              <a:t>Equipments</a:t>
            </a:r>
            <a:r>
              <a:rPr lang="en-US" sz="2000" b="1" dirty="0">
                <a:solidFill>
                  <a:srgbClr val="000099"/>
                </a:solidFill>
                <a:latin typeface="Bookman Old Style" panose="02050604050505020204" pitchFamily="18" charset="0"/>
                <a:ea typeface="Times New Roman" panose="02020603050405020304" pitchFamily="18" charset="0"/>
              </a:rPr>
              <a:t> and Accessories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Electrification, Electric Load and Water</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Maintenance, Suppliers/Manufacturers of Plant and Machineries</a:t>
            </a:r>
            <a:endParaRPr lang="en-US" sz="1400" b="1" dirty="0">
              <a:solidFill>
                <a:srgbClr val="000099"/>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341913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533400"/>
            <a:ext cx="8763000" cy="4247317"/>
          </a:xfrm>
          <a:prstGeom prst="rect">
            <a:avLst/>
          </a:prstGeom>
          <a:solidFill>
            <a:schemeClr val="accent1"/>
          </a:solidFill>
          <a:ln>
            <a:solidFill>
              <a:schemeClr val="tx1"/>
            </a:solidFill>
          </a:ln>
        </p:spPr>
        <p:txBody>
          <a:bodyPr wrap="square">
            <a:spAutoFit/>
          </a:bodyPr>
          <a:lstStyle/>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Process of Manufacture</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Flow Sheet Diagram</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List of Raw Materials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Availability of Raw Materials</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Requirement of Staff &amp; </a:t>
            </a:r>
            <a:r>
              <a:rPr lang="en-US" sz="2000" b="1" dirty="0" err="1">
                <a:solidFill>
                  <a:srgbClr val="000099"/>
                </a:solidFill>
                <a:latin typeface="Bookman Old Style" panose="02050604050505020204" pitchFamily="18" charset="0"/>
                <a:ea typeface="Times New Roman" panose="02020603050405020304" pitchFamily="18" charset="0"/>
              </a:rPr>
              <a:t>Labour</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Skilled &amp; Unskilled </a:t>
            </a:r>
            <a:r>
              <a:rPr lang="en-US" sz="2000" b="1" dirty="0" err="1">
                <a:solidFill>
                  <a:srgbClr val="000099"/>
                </a:solidFill>
                <a:latin typeface="Bookman Old Style" panose="02050604050505020204" pitchFamily="18" charset="0"/>
                <a:ea typeface="Times New Roman" panose="02020603050405020304" pitchFamily="18" charset="0"/>
              </a:rPr>
              <a:t>Labour</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Requirement of Land Area</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Built up Area</a:t>
            </a:r>
            <a:endParaRPr lang="en-US" sz="1400" b="1" dirty="0">
              <a:solidFill>
                <a:srgbClr val="000099"/>
              </a:solidFill>
              <a:latin typeface="Times New Roman" panose="02020603050405020304" pitchFamily="18" charset="0"/>
              <a:ea typeface="Calibri" panose="020F0502020204030204" pitchFamily="34" charset="0"/>
            </a:endParaRPr>
          </a:p>
          <a:p>
            <a:pPr marL="342900" marR="0" lvl="0" indent="-342900" algn="just">
              <a:lnSpc>
                <a:spcPct val="150000"/>
              </a:lnSpc>
              <a:spcBef>
                <a:spcPts val="0"/>
              </a:spcBef>
              <a:spcAft>
                <a:spcPts val="0"/>
              </a:spcAft>
              <a:buFont typeface="Symbol" panose="05050102010706020507" pitchFamily="18" charset="2"/>
              <a:buChar char=""/>
            </a:pPr>
            <a:r>
              <a:rPr lang="en-US" sz="2000" b="1" dirty="0">
                <a:solidFill>
                  <a:srgbClr val="000099"/>
                </a:solidFill>
                <a:latin typeface="Bookman Old Style" panose="02050604050505020204" pitchFamily="18" charset="0"/>
                <a:ea typeface="Times New Roman" panose="02020603050405020304" pitchFamily="18" charset="0"/>
              </a:rPr>
              <a:t>Plant </a:t>
            </a:r>
            <a:r>
              <a:rPr lang="en-US" sz="2000" b="1" dirty="0" smtClean="0">
                <a:solidFill>
                  <a:srgbClr val="000099"/>
                </a:solidFill>
                <a:latin typeface="Bookman Old Style" panose="02050604050505020204" pitchFamily="18" charset="0"/>
                <a:ea typeface="Times New Roman" panose="02020603050405020304" pitchFamily="18" charset="0"/>
              </a:rPr>
              <a:t>Layout</a:t>
            </a:r>
            <a:endParaRPr lang="en-US" sz="1400" b="1" dirty="0">
              <a:solidFill>
                <a:srgbClr val="000099"/>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768074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04314" y="381000"/>
            <a:ext cx="8511085" cy="4524315"/>
          </a:xfrm>
          <a:prstGeom prst="rect">
            <a:avLst/>
          </a:prstGeom>
          <a:solidFill>
            <a:schemeClr val="accent1"/>
          </a:solidFill>
          <a:ln>
            <a:solidFill>
              <a:schemeClr val="tx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3600" b="1" i="1" u="sng" dirty="0" smtClean="0">
                <a:solidFill>
                  <a:srgbClr val="00B050"/>
                </a:solidFill>
                <a:latin typeface="Bookman Old Style" panose="02050604050505020204" pitchFamily="18" charset="0"/>
              </a:rPr>
              <a:t>Project Financials</a:t>
            </a:r>
          </a:p>
          <a:p>
            <a:pPr algn="ctr"/>
            <a:endParaRPr lang="en-US" sz="3200" b="1" dirty="0" smtClean="0">
              <a:solidFill>
                <a:srgbClr val="FF3300"/>
              </a:solidFill>
            </a:endParaRPr>
          </a:p>
          <a:p>
            <a:r>
              <a:rPr lang="en-US" sz="2400" b="1" dirty="0" smtClean="0">
                <a:solidFill>
                  <a:srgbClr val="C00000"/>
                </a:solidFill>
              </a:rPr>
              <a:t>•      Project at a Glance                               Annexure</a:t>
            </a:r>
          </a:p>
          <a:p>
            <a:endParaRPr lang="en-US" b="1" dirty="0" smtClean="0">
              <a:solidFill>
                <a:schemeClr val="bg1"/>
              </a:solidFill>
            </a:endParaRPr>
          </a:p>
          <a:p>
            <a:pPr>
              <a:lnSpc>
                <a:spcPct val="150000"/>
              </a:lnSpc>
            </a:pPr>
            <a:r>
              <a:rPr lang="en-US" sz="2000" b="1" dirty="0" smtClean="0">
                <a:solidFill>
                  <a:srgbClr val="7030A0"/>
                </a:solidFill>
              </a:rPr>
              <a:t>•</a:t>
            </a:r>
            <a:r>
              <a:rPr lang="en-US" sz="2000" b="1" dirty="0">
                <a:solidFill>
                  <a:srgbClr val="7030A0"/>
                </a:solidFill>
              </a:rPr>
              <a:t> </a:t>
            </a:r>
            <a:r>
              <a:rPr lang="en-US" sz="2000" b="1" dirty="0" smtClean="0">
                <a:solidFill>
                  <a:srgbClr val="7030A0"/>
                </a:solidFill>
              </a:rPr>
              <a:t>  Assumptions </a:t>
            </a:r>
            <a:r>
              <a:rPr lang="en-US" sz="2000" b="1" dirty="0">
                <a:solidFill>
                  <a:srgbClr val="7030A0"/>
                </a:solidFill>
              </a:rPr>
              <a:t>for Profitability </a:t>
            </a:r>
            <a:r>
              <a:rPr lang="en-US" sz="2000" b="1" dirty="0" smtClean="0">
                <a:solidFill>
                  <a:srgbClr val="7030A0"/>
                </a:solidFill>
              </a:rPr>
              <a:t>workings ………………………..1 </a:t>
            </a:r>
            <a:endParaRPr lang="en-US" sz="2000" b="1" dirty="0">
              <a:solidFill>
                <a:srgbClr val="7030A0"/>
              </a:solidFill>
            </a:endParaRPr>
          </a:p>
          <a:p>
            <a:pPr>
              <a:lnSpc>
                <a:spcPct val="150000"/>
              </a:lnSpc>
            </a:pPr>
            <a:r>
              <a:rPr lang="en-US" sz="2000" b="1" dirty="0" smtClean="0">
                <a:solidFill>
                  <a:srgbClr val="7030A0"/>
                </a:solidFill>
              </a:rPr>
              <a:t>•   Plant Economics…………………………………………………..2</a:t>
            </a:r>
            <a:endParaRPr lang="en-US" sz="2000" b="1" dirty="0">
              <a:solidFill>
                <a:srgbClr val="7030A0"/>
              </a:solidFill>
            </a:endParaRPr>
          </a:p>
          <a:p>
            <a:pPr>
              <a:lnSpc>
                <a:spcPct val="150000"/>
              </a:lnSpc>
            </a:pPr>
            <a:r>
              <a:rPr lang="en-US" sz="2000" b="1" dirty="0" smtClean="0">
                <a:solidFill>
                  <a:srgbClr val="7030A0"/>
                </a:solidFill>
              </a:rPr>
              <a:t>•   Production Schedule………………………………………………3</a:t>
            </a:r>
            <a:endParaRPr lang="en-US" sz="2000" b="1" dirty="0">
              <a:solidFill>
                <a:srgbClr val="7030A0"/>
              </a:solidFill>
            </a:endParaRPr>
          </a:p>
          <a:p>
            <a:pPr>
              <a:lnSpc>
                <a:spcPct val="150000"/>
              </a:lnSpc>
            </a:pPr>
            <a:r>
              <a:rPr lang="en-US" sz="2000" b="1" dirty="0" smtClean="0">
                <a:solidFill>
                  <a:srgbClr val="7030A0"/>
                </a:solidFill>
              </a:rPr>
              <a:t>•   Land </a:t>
            </a:r>
            <a:r>
              <a:rPr lang="en-US" sz="2000" b="1" dirty="0">
                <a:solidFill>
                  <a:srgbClr val="7030A0"/>
                </a:solidFill>
              </a:rPr>
              <a:t>&amp; Building</a:t>
            </a:r>
            <a:r>
              <a:rPr lang="en-US" sz="2000" b="1" dirty="0" smtClean="0">
                <a:solidFill>
                  <a:srgbClr val="7030A0"/>
                </a:solidFill>
              </a:rPr>
              <a:t>……………………………………………….……</a:t>
            </a:r>
            <a:r>
              <a:rPr lang="en-US" sz="2000" b="1" dirty="0">
                <a:solidFill>
                  <a:srgbClr val="7030A0"/>
                </a:solidFill>
              </a:rPr>
              <a:t>4</a:t>
            </a:r>
          </a:p>
          <a:p>
            <a:r>
              <a:rPr lang="en-US" sz="2000" b="1" dirty="0" smtClean="0">
                <a:solidFill>
                  <a:srgbClr val="7030A0"/>
                </a:solidFill>
              </a:rPr>
              <a:t>              	Factory </a:t>
            </a:r>
            <a:r>
              <a:rPr lang="en-US" sz="2000" b="1" dirty="0">
                <a:solidFill>
                  <a:srgbClr val="7030A0"/>
                </a:solidFill>
              </a:rPr>
              <a:t>Land &amp; Building</a:t>
            </a:r>
          </a:p>
          <a:p>
            <a:r>
              <a:rPr lang="en-US" sz="2000" b="1" dirty="0" smtClean="0">
                <a:solidFill>
                  <a:srgbClr val="7030A0"/>
                </a:solidFill>
              </a:rPr>
              <a:t>		Site </a:t>
            </a:r>
            <a:r>
              <a:rPr lang="en-US" sz="2000" b="1" dirty="0">
                <a:solidFill>
                  <a:srgbClr val="7030A0"/>
                </a:solidFill>
              </a:rPr>
              <a:t>Development </a:t>
            </a:r>
            <a:r>
              <a:rPr lang="en-US" sz="2000" b="1" dirty="0" smtClean="0">
                <a:solidFill>
                  <a:srgbClr val="7030A0"/>
                </a:solidFill>
              </a:rPr>
              <a:t>Expenses</a:t>
            </a:r>
          </a:p>
          <a:p>
            <a:endParaRPr lang="en-US" dirty="0">
              <a:solidFill>
                <a:schemeClr val="bg1"/>
              </a:solidFill>
            </a:endParaRPr>
          </a:p>
        </p:txBody>
      </p:sp>
      <p:pic>
        <p:nvPicPr>
          <p:cNvPr id="4" name="Picture 3" descr="NPCS-1.gif"/>
          <p:cNvPicPr/>
          <p:nvPr/>
        </p:nvPicPr>
        <p:blipFill>
          <a:blip r:embed="rId2" cstate="print"/>
          <a:stretch>
            <a:fillRect/>
          </a:stretch>
        </p:blipFill>
        <p:spPr>
          <a:xfrm>
            <a:off x="7670042" y="6172200"/>
            <a:ext cx="1447800" cy="685800"/>
          </a:xfrm>
          <a:prstGeom prst="rect">
            <a:avLst/>
          </a:prstGeom>
        </p:spPr>
      </p:pic>
      <p:sp>
        <p:nvSpPr>
          <p:cNvPr id="5" name="Rectangle 4"/>
          <p:cNvSpPr/>
          <p:nvPr/>
        </p:nvSpPr>
        <p:spPr>
          <a:xfrm>
            <a:off x="35256" y="6454548"/>
            <a:ext cx="362234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29902586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839200" cy="5016758"/>
          </a:xfrm>
          <a:prstGeom prst="rect">
            <a:avLst/>
          </a:prstGeom>
          <a:solidFill>
            <a:schemeClr val="accent1"/>
          </a:solidFill>
          <a:ln>
            <a:solidFill>
              <a:schemeClr val="tx1"/>
            </a:solid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b="1" dirty="0" smtClean="0">
                <a:solidFill>
                  <a:srgbClr val="7030A0"/>
                </a:solidFill>
              </a:rPr>
              <a:t>•   Plant </a:t>
            </a:r>
            <a:r>
              <a:rPr lang="en-US" sz="2000" b="1" dirty="0">
                <a:solidFill>
                  <a:srgbClr val="7030A0"/>
                </a:solidFill>
              </a:rPr>
              <a:t>&amp; Machinery</a:t>
            </a:r>
            <a:r>
              <a:rPr lang="en-US" sz="2000" b="1" dirty="0" smtClean="0">
                <a:solidFill>
                  <a:srgbClr val="7030A0"/>
                </a:solidFill>
              </a:rPr>
              <a:t>……………………………………………..……..</a:t>
            </a:r>
            <a:r>
              <a:rPr lang="en-US" sz="2000" b="1" dirty="0">
                <a:solidFill>
                  <a:srgbClr val="7030A0"/>
                </a:solidFill>
              </a:rPr>
              <a:t>5</a:t>
            </a:r>
          </a:p>
          <a:p>
            <a:r>
              <a:rPr lang="en-US" sz="2000" b="1" dirty="0">
                <a:solidFill>
                  <a:srgbClr val="7030A0"/>
                </a:solidFill>
              </a:rPr>
              <a:t>		Indigenous Machineries</a:t>
            </a:r>
          </a:p>
          <a:p>
            <a:r>
              <a:rPr lang="en-US" sz="2000" b="1" dirty="0">
                <a:solidFill>
                  <a:srgbClr val="7030A0"/>
                </a:solidFill>
              </a:rPr>
              <a:t>		Other Machineries (Miscellaneous, Laboratory etc.)</a:t>
            </a:r>
          </a:p>
          <a:p>
            <a:endParaRPr lang="en-US" sz="2000" b="1" dirty="0" smtClean="0">
              <a:solidFill>
                <a:srgbClr val="7030A0"/>
              </a:solidFill>
            </a:endParaRPr>
          </a:p>
          <a:p>
            <a:endParaRPr lang="en-US" sz="2000" b="1" dirty="0">
              <a:solidFill>
                <a:srgbClr val="7030A0"/>
              </a:solidFill>
            </a:endParaRPr>
          </a:p>
          <a:p>
            <a:r>
              <a:rPr lang="en-US" sz="2000" b="1" dirty="0" smtClean="0">
                <a:solidFill>
                  <a:srgbClr val="7030A0"/>
                </a:solidFill>
              </a:rPr>
              <a:t>•</a:t>
            </a:r>
            <a:r>
              <a:rPr lang="en-US" sz="2000" b="1" dirty="0">
                <a:solidFill>
                  <a:srgbClr val="7030A0"/>
                </a:solidFill>
              </a:rPr>
              <a:t> </a:t>
            </a:r>
            <a:r>
              <a:rPr lang="en-US" sz="2000" b="1" dirty="0" smtClean="0">
                <a:solidFill>
                  <a:srgbClr val="7030A0"/>
                </a:solidFill>
              </a:rPr>
              <a:t>  Other </a:t>
            </a:r>
            <a:r>
              <a:rPr lang="en-US" sz="2000" b="1" dirty="0">
                <a:solidFill>
                  <a:srgbClr val="7030A0"/>
                </a:solidFill>
              </a:rPr>
              <a:t>Fixed Assets</a:t>
            </a:r>
            <a:r>
              <a:rPr lang="en-US" sz="2000" b="1" dirty="0" smtClean="0">
                <a:solidFill>
                  <a:srgbClr val="7030A0"/>
                </a:solidFill>
              </a:rPr>
              <a:t>………………………………………..........….......</a:t>
            </a:r>
            <a:r>
              <a:rPr lang="en-US" sz="2000" b="1" dirty="0">
                <a:solidFill>
                  <a:srgbClr val="7030A0"/>
                </a:solidFill>
              </a:rPr>
              <a:t>6</a:t>
            </a:r>
          </a:p>
          <a:p>
            <a:r>
              <a:rPr lang="en-US" sz="2000" b="1" dirty="0">
                <a:solidFill>
                  <a:srgbClr val="7030A0"/>
                </a:solidFill>
              </a:rPr>
              <a:t>		Furniture &amp; Fixtures</a:t>
            </a:r>
          </a:p>
          <a:p>
            <a:r>
              <a:rPr lang="en-US" sz="2000" b="1" dirty="0">
                <a:solidFill>
                  <a:srgbClr val="7030A0"/>
                </a:solidFill>
              </a:rPr>
              <a:t>		Pre-operative and Preliminary Expenses</a:t>
            </a:r>
          </a:p>
          <a:p>
            <a:r>
              <a:rPr lang="en-US" sz="2000" b="1" dirty="0">
                <a:solidFill>
                  <a:srgbClr val="7030A0"/>
                </a:solidFill>
              </a:rPr>
              <a:t>		Technical Knowhow</a:t>
            </a:r>
          </a:p>
          <a:p>
            <a:r>
              <a:rPr lang="en-US" sz="2000" b="1" dirty="0">
                <a:solidFill>
                  <a:srgbClr val="7030A0"/>
                </a:solidFill>
              </a:rPr>
              <a:t>		Provision of Contingencies</a:t>
            </a:r>
          </a:p>
          <a:p>
            <a:endParaRPr lang="en-US" sz="2000" b="1" dirty="0">
              <a:solidFill>
                <a:srgbClr val="7030A0"/>
              </a:solidFill>
            </a:endParaRPr>
          </a:p>
          <a:p>
            <a:r>
              <a:rPr lang="en-US" sz="2000" b="1" dirty="0" smtClean="0">
                <a:solidFill>
                  <a:srgbClr val="7030A0"/>
                </a:solidFill>
              </a:rPr>
              <a:t>•   Working </a:t>
            </a:r>
            <a:r>
              <a:rPr lang="en-US" sz="2000" b="1" dirty="0">
                <a:solidFill>
                  <a:srgbClr val="7030A0"/>
                </a:solidFill>
              </a:rPr>
              <a:t>Capital Requirement Per Month</a:t>
            </a:r>
            <a:r>
              <a:rPr lang="en-US" sz="2000" b="1" dirty="0" smtClean="0">
                <a:solidFill>
                  <a:srgbClr val="7030A0"/>
                </a:solidFill>
              </a:rPr>
              <a:t>……………………….…7</a:t>
            </a:r>
            <a:endParaRPr lang="en-US" sz="2000" b="1" dirty="0">
              <a:solidFill>
                <a:srgbClr val="7030A0"/>
              </a:solidFill>
            </a:endParaRPr>
          </a:p>
          <a:p>
            <a:r>
              <a:rPr lang="en-US" sz="2000" b="1" dirty="0">
                <a:solidFill>
                  <a:srgbClr val="7030A0"/>
                </a:solidFill>
              </a:rPr>
              <a:t>		Raw Material</a:t>
            </a:r>
          </a:p>
          <a:p>
            <a:r>
              <a:rPr lang="en-US" sz="2000" b="1" dirty="0">
                <a:solidFill>
                  <a:srgbClr val="7030A0"/>
                </a:solidFill>
              </a:rPr>
              <a:t>		Packing Material</a:t>
            </a:r>
          </a:p>
          <a:p>
            <a:r>
              <a:rPr lang="en-US" sz="2000" b="1" dirty="0">
                <a:solidFill>
                  <a:srgbClr val="7030A0"/>
                </a:solidFill>
              </a:rPr>
              <a:t>		Lab &amp; ETP Chemical Cost</a:t>
            </a:r>
          </a:p>
          <a:p>
            <a:r>
              <a:rPr lang="en-US" sz="2000" b="1" dirty="0">
                <a:solidFill>
                  <a:srgbClr val="7030A0"/>
                </a:solidFill>
              </a:rPr>
              <a:t>		Consumable </a:t>
            </a:r>
            <a:r>
              <a:rPr lang="en-US" sz="2000" b="1" dirty="0" smtClean="0">
                <a:solidFill>
                  <a:srgbClr val="7030A0"/>
                </a:solidFill>
              </a:rPr>
              <a:t>Store</a:t>
            </a:r>
            <a:endParaRPr lang="en-US" sz="2000" b="1" dirty="0">
              <a:solidFill>
                <a:srgbClr val="7030A0"/>
              </a:solidFill>
            </a:endParaRPr>
          </a:p>
        </p:txBody>
      </p:sp>
      <p:pic>
        <p:nvPicPr>
          <p:cNvPr id="3" name="Picture 2" descr="NPCS-1.gif"/>
          <p:cNvPicPr/>
          <p:nvPr/>
        </p:nvPicPr>
        <p:blipFill>
          <a:blip r:embed="rId2" cstate="print"/>
          <a:stretch>
            <a:fillRect/>
          </a:stretch>
        </p:blipFill>
        <p:spPr>
          <a:xfrm>
            <a:off x="7696200" y="6172200"/>
            <a:ext cx="1447800" cy="685800"/>
          </a:xfrm>
          <a:prstGeom prst="rect">
            <a:avLst/>
          </a:prstGeom>
        </p:spPr>
      </p:pic>
      <p:sp>
        <p:nvSpPr>
          <p:cNvPr id="4" name="Rectangle 3"/>
          <p:cNvSpPr/>
          <p:nvPr/>
        </p:nvSpPr>
        <p:spPr>
          <a:xfrm>
            <a:off x="35256" y="6454548"/>
            <a:ext cx="362234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6489622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762000"/>
            <a:ext cx="8686800" cy="4247317"/>
          </a:xfrm>
          <a:prstGeom prst="rect">
            <a:avLst/>
          </a:prstGeom>
          <a:solidFill>
            <a:schemeClr val="accent1"/>
          </a:solidFill>
          <a:ln>
            <a:solidFill>
              <a:schemeClr val="tx1"/>
            </a:solidFill>
          </a:ln>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b="1" dirty="0" smtClean="0">
                <a:solidFill>
                  <a:srgbClr val="7030A0"/>
                </a:solidFill>
              </a:rPr>
              <a:t>•   Overheads </a:t>
            </a:r>
            <a:r>
              <a:rPr lang="en-US" sz="2000" b="1" dirty="0">
                <a:solidFill>
                  <a:srgbClr val="7030A0"/>
                </a:solidFill>
              </a:rPr>
              <a:t>Required Per Month </a:t>
            </a:r>
            <a:r>
              <a:rPr lang="en-US" sz="2000" b="1" dirty="0" smtClean="0">
                <a:solidFill>
                  <a:srgbClr val="7030A0"/>
                </a:solidFill>
              </a:rPr>
              <a:t>and </a:t>
            </a:r>
            <a:r>
              <a:rPr lang="en-US" sz="2000" b="1" dirty="0">
                <a:solidFill>
                  <a:srgbClr val="7030A0"/>
                </a:solidFill>
              </a:rPr>
              <a:t>Per </a:t>
            </a:r>
            <a:r>
              <a:rPr lang="en-US" sz="2000" b="1" dirty="0" smtClean="0">
                <a:solidFill>
                  <a:srgbClr val="7030A0"/>
                </a:solidFill>
              </a:rPr>
              <a:t>Annum………….…….…</a:t>
            </a:r>
            <a:r>
              <a:rPr lang="en-US" sz="2000" b="1" dirty="0">
                <a:solidFill>
                  <a:srgbClr val="7030A0"/>
                </a:solidFill>
              </a:rPr>
              <a:t>8</a:t>
            </a:r>
          </a:p>
          <a:p>
            <a:r>
              <a:rPr lang="en-US" sz="2000" b="1" dirty="0">
                <a:solidFill>
                  <a:srgbClr val="7030A0"/>
                </a:solidFill>
              </a:rPr>
              <a:t>	</a:t>
            </a:r>
            <a:r>
              <a:rPr lang="en-US" sz="2000" b="1" dirty="0" smtClean="0">
                <a:solidFill>
                  <a:srgbClr val="7030A0"/>
                </a:solidFill>
              </a:rPr>
              <a:t>Utilities </a:t>
            </a:r>
            <a:r>
              <a:rPr lang="en-US" sz="2000" b="1" dirty="0">
                <a:solidFill>
                  <a:srgbClr val="7030A0"/>
                </a:solidFill>
              </a:rPr>
              <a:t>&amp; Overheads (Power, Water and Fuel Expenses etc.)</a:t>
            </a:r>
          </a:p>
          <a:p>
            <a:r>
              <a:rPr lang="en-US" sz="2000" b="1" dirty="0">
                <a:solidFill>
                  <a:srgbClr val="7030A0"/>
                </a:solidFill>
              </a:rPr>
              <a:t>	</a:t>
            </a:r>
            <a:r>
              <a:rPr lang="en-US" sz="2000" b="1" dirty="0" smtClean="0">
                <a:solidFill>
                  <a:srgbClr val="7030A0"/>
                </a:solidFill>
              </a:rPr>
              <a:t>Royalty </a:t>
            </a:r>
            <a:r>
              <a:rPr lang="en-US" sz="2000" b="1" dirty="0">
                <a:solidFill>
                  <a:srgbClr val="7030A0"/>
                </a:solidFill>
              </a:rPr>
              <a:t>and Other Charges</a:t>
            </a:r>
          </a:p>
          <a:p>
            <a:r>
              <a:rPr lang="en-US" sz="2000" b="1" dirty="0">
                <a:solidFill>
                  <a:srgbClr val="7030A0"/>
                </a:solidFill>
              </a:rPr>
              <a:t>	</a:t>
            </a:r>
            <a:r>
              <a:rPr lang="en-US" sz="2000" b="1" dirty="0" smtClean="0">
                <a:solidFill>
                  <a:srgbClr val="7030A0"/>
                </a:solidFill>
              </a:rPr>
              <a:t>Selling </a:t>
            </a:r>
            <a:r>
              <a:rPr lang="en-US" sz="2000" b="1" dirty="0">
                <a:solidFill>
                  <a:srgbClr val="7030A0"/>
                </a:solidFill>
              </a:rPr>
              <a:t>and Distribution </a:t>
            </a:r>
            <a:r>
              <a:rPr lang="en-US" sz="2000" b="1" dirty="0" smtClean="0">
                <a:solidFill>
                  <a:srgbClr val="7030A0"/>
                </a:solidFill>
              </a:rPr>
              <a:t>Expenses</a:t>
            </a:r>
          </a:p>
          <a:p>
            <a:pPr>
              <a:lnSpc>
                <a:spcPct val="250000"/>
              </a:lnSpc>
            </a:pPr>
            <a:r>
              <a:rPr lang="en-US" sz="2000" b="1" dirty="0" smtClean="0">
                <a:solidFill>
                  <a:srgbClr val="7030A0"/>
                </a:solidFill>
              </a:rPr>
              <a:t>•</a:t>
            </a:r>
            <a:r>
              <a:rPr lang="en-US" sz="2000" b="1" dirty="0">
                <a:solidFill>
                  <a:srgbClr val="7030A0"/>
                </a:solidFill>
              </a:rPr>
              <a:t> </a:t>
            </a:r>
            <a:r>
              <a:rPr lang="en-US" sz="2000" b="1" dirty="0" smtClean="0">
                <a:solidFill>
                  <a:srgbClr val="7030A0"/>
                </a:solidFill>
              </a:rPr>
              <a:t>  Salary </a:t>
            </a:r>
            <a:r>
              <a:rPr lang="en-US" sz="2000" b="1" dirty="0">
                <a:solidFill>
                  <a:srgbClr val="7030A0"/>
                </a:solidFill>
              </a:rPr>
              <a:t>and Wages </a:t>
            </a:r>
            <a:r>
              <a:rPr lang="en-US" sz="2000" b="1" dirty="0" smtClean="0">
                <a:solidFill>
                  <a:srgbClr val="7030A0"/>
                </a:solidFill>
              </a:rPr>
              <a:t>…………………………………………....……..9</a:t>
            </a:r>
            <a:endParaRPr lang="en-US" sz="2000" b="1" dirty="0">
              <a:solidFill>
                <a:srgbClr val="7030A0"/>
              </a:solidFill>
            </a:endParaRPr>
          </a:p>
          <a:p>
            <a:pPr>
              <a:lnSpc>
                <a:spcPct val="250000"/>
              </a:lnSpc>
            </a:pPr>
            <a:r>
              <a:rPr lang="en-US" sz="2000" b="1" dirty="0" smtClean="0">
                <a:solidFill>
                  <a:srgbClr val="7030A0"/>
                </a:solidFill>
              </a:rPr>
              <a:t>•   Turnover </a:t>
            </a:r>
            <a:r>
              <a:rPr lang="en-US" sz="2000" b="1" dirty="0">
                <a:solidFill>
                  <a:srgbClr val="7030A0"/>
                </a:solidFill>
              </a:rPr>
              <a:t>Per Annum </a:t>
            </a:r>
            <a:r>
              <a:rPr lang="en-US" sz="2000" b="1" dirty="0" smtClean="0">
                <a:solidFill>
                  <a:srgbClr val="7030A0"/>
                </a:solidFill>
              </a:rPr>
              <a:t>……………………………………….....…</a:t>
            </a:r>
            <a:r>
              <a:rPr lang="en-US" sz="2000" b="1" dirty="0">
                <a:solidFill>
                  <a:srgbClr val="7030A0"/>
                </a:solidFill>
              </a:rPr>
              <a:t>10</a:t>
            </a:r>
          </a:p>
          <a:p>
            <a:pPr>
              <a:lnSpc>
                <a:spcPct val="250000"/>
              </a:lnSpc>
            </a:pPr>
            <a:r>
              <a:rPr lang="en-US" sz="2000" b="1" dirty="0" smtClean="0">
                <a:solidFill>
                  <a:srgbClr val="7030A0"/>
                </a:solidFill>
              </a:rPr>
              <a:t>•   Share Capital…………………………………………………….....11</a:t>
            </a:r>
            <a:endParaRPr lang="en-US" sz="2000" b="1" dirty="0">
              <a:solidFill>
                <a:srgbClr val="7030A0"/>
              </a:solidFill>
            </a:endParaRPr>
          </a:p>
          <a:p>
            <a:r>
              <a:rPr lang="en-US" sz="2000" b="1" dirty="0">
                <a:solidFill>
                  <a:srgbClr val="7030A0"/>
                </a:solidFill>
              </a:rPr>
              <a:t>	</a:t>
            </a:r>
            <a:r>
              <a:rPr lang="en-US" sz="2000" b="1" dirty="0" smtClean="0">
                <a:solidFill>
                  <a:srgbClr val="7030A0"/>
                </a:solidFill>
              </a:rPr>
              <a:t>Equity </a:t>
            </a:r>
            <a:r>
              <a:rPr lang="en-US" sz="2000" b="1" dirty="0">
                <a:solidFill>
                  <a:srgbClr val="7030A0"/>
                </a:solidFill>
              </a:rPr>
              <a:t>Capital</a:t>
            </a:r>
          </a:p>
          <a:p>
            <a:r>
              <a:rPr lang="en-US" sz="2000" b="1" dirty="0">
                <a:solidFill>
                  <a:srgbClr val="7030A0"/>
                </a:solidFill>
              </a:rPr>
              <a:t>	</a:t>
            </a:r>
            <a:r>
              <a:rPr lang="en-US" sz="2000" b="1" dirty="0" smtClean="0">
                <a:solidFill>
                  <a:srgbClr val="7030A0"/>
                </a:solidFill>
              </a:rPr>
              <a:t>Preference </a:t>
            </a:r>
            <a:r>
              <a:rPr lang="en-US" sz="2000" b="1" dirty="0">
                <a:solidFill>
                  <a:srgbClr val="7030A0"/>
                </a:solidFill>
              </a:rPr>
              <a:t>Share Capital</a:t>
            </a:r>
          </a:p>
        </p:txBody>
      </p:sp>
      <p:pic>
        <p:nvPicPr>
          <p:cNvPr id="3" name="Picture 2" descr="NPCS-1.gif"/>
          <p:cNvPicPr/>
          <p:nvPr/>
        </p:nvPicPr>
        <p:blipFill>
          <a:blip r:embed="rId2" cstate="print"/>
          <a:stretch>
            <a:fillRect/>
          </a:stretch>
        </p:blipFill>
        <p:spPr>
          <a:xfrm>
            <a:off x="7696200" y="6141493"/>
            <a:ext cx="1447800" cy="685800"/>
          </a:xfrm>
          <a:prstGeom prst="rect">
            <a:avLst/>
          </a:prstGeom>
        </p:spPr>
      </p:pic>
      <p:sp>
        <p:nvSpPr>
          <p:cNvPr id="4" name="Rectangle 3"/>
          <p:cNvSpPr/>
          <p:nvPr/>
        </p:nvSpPr>
        <p:spPr>
          <a:xfrm>
            <a:off x="35256" y="6454548"/>
            <a:ext cx="362234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8883229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2956515"/>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It is mainly used as an effervescent agent in food and beverage products. Sodium bicarbonate is a leavening agent, which is commonly used for dough rise. Sodium bicarbonate is an antacid used to relieve heartburn and acid indigestion. This is because it has leavening properties, meaning it causes dough to rise by producing carbon dioxide. Aside from cooking, baking soda has a variety of additional household uses and health benefits.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3429000"/>
            <a:ext cx="2143125" cy="214312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87798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457200"/>
            <a:ext cx="8610600" cy="4832092"/>
          </a:xfrm>
          <a:prstGeom prst="rect">
            <a:avLst/>
          </a:prstGeom>
          <a:solidFill>
            <a:schemeClr val="accent1"/>
          </a:solidFill>
          <a:ln>
            <a:solidFill>
              <a:schemeClr val="tx1"/>
            </a:solidFill>
          </a:ln>
        </p:spPr>
        <p:style>
          <a:lnRef idx="1">
            <a:schemeClr val="accent1"/>
          </a:lnRef>
          <a:fillRef idx="1002">
            <a:schemeClr val="lt2"/>
          </a:fillRef>
          <a:effectRef idx="1">
            <a:schemeClr val="accent1"/>
          </a:effectRef>
          <a:fontRef idx="minor">
            <a:schemeClr val="dk1"/>
          </a:fontRef>
        </p:style>
        <p:txBody>
          <a:bodyPr wrap="square">
            <a:spAutoFit/>
          </a:bodyPr>
          <a:lstStyle/>
          <a:p>
            <a:r>
              <a:rPr lang="en-US" sz="2400" b="1" dirty="0">
                <a:solidFill>
                  <a:srgbClr val="C00000"/>
                </a:solidFill>
                <a:latin typeface="Bell MT" panose="02020503060305020303" pitchFamily="18" charset="0"/>
                <a:ea typeface="+mj-ea"/>
                <a:cs typeface="+mj-cs"/>
              </a:rPr>
              <a:t> •  Annexure 1 ::  Cost of Project and Means of Finance</a:t>
            </a:r>
          </a:p>
          <a:p>
            <a:endParaRPr lang="en-US" sz="2400" b="1" dirty="0">
              <a:solidFill>
                <a:srgbClr val="C00000"/>
              </a:solidFill>
              <a:latin typeface="Bell MT" panose="02020503060305020303" pitchFamily="18" charset="0"/>
              <a:ea typeface="+mj-ea"/>
              <a:cs typeface="+mj-cs"/>
            </a:endParaRPr>
          </a:p>
          <a:p>
            <a:r>
              <a:rPr lang="en-US" sz="2400" b="1" dirty="0">
                <a:solidFill>
                  <a:srgbClr val="C00000"/>
                </a:solidFill>
                <a:latin typeface="Bell MT" panose="02020503060305020303" pitchFamily="18" charset="0"/>
                <a:ea typeface="+mj-ea"/>
                <a:cs typeface="+mj-cs"/>
              </a:rPr>
              <a:t>•  Annexure 2  ::  Profitability and Net Cash Accruals</a:t>
            </a:r>
          </a:p>
          <a:p>
            <a:endParaRPr lang="en-US" sz="2800" b="1" dirty="0" smtClean="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smtClean="0">
                <a:solidFill>
                  <a:srgbClr val="0070C0"/>
                </a:solidFill>
                <a:latin typeface="Bell MT" panose="02020503060305020303" pitchFamily="18" charset="0"/>
                <a:ea typeface="+mj-ea"/>
                <a:cs typeface="+mj-cs"/>
              </a:rPr>
              <a:t>Revenue/Income/</a:t>
            </a:r>
            <a:r>
              <a:rPr lang="en-US" sz="2800" b="1" dirty="0" err="1" smtClean="0">
                <a:solidFill>
                  <a:srgbClr val="0070C0"/>
                </a:solidFill>
                <a:latin typeface="Bell MT" panose="02020503060305020303" pitchFamily="18" charset="0"/>
                <a:ea typeface="+mj-ea"/>
                <a:cs typeface="+mj-cs"/>
              </a:rPr>
              <a:t>Realisation</a:t>
            </a:r>
            <a:endParaRPr lang="en-US" sz="2800" b="1" dirty="0">
              <a:solidFill>
                <a:srgbClr val="0070C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Expenses/Cost of Products/Services/Items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Gross Profit</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Financial Charges     </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Total Cost of Sales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Net Profit After Taxes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Net Cash Accruals</a:t>
            </a:r>
          </a:p>
        </p:txBody>
      </p:sp>
      <p:pic>
        <p:nvPicPr>
          <p:cNvPr id="4" name="Picture 3" descr="NPCS-1.gif"/>
          <p:cNvPicPr/>
          <p:nvPr/>
        </p:nvPicPr>
        <p:blipFill>
          <a:blip r:embed="rId2" cstate="print"/>
          <a:stretch>
            <a:fillRect/>
          </a:stretch>
        </p:blipFill>
        <p:spPr>
          <a:xfrm>
            <a:off x="7572364" y="6237312"/>
            <a:ext cx="1571636" cy="620688"/>
          </a:xfrm>
          <a:prstGeom prst="rect">
            <a:avLst/>
          </a:prstGeom>
        </p:spPr>
      </p:pic>
      <p:sp>
        <p:nvSpPr>
          <p:cNvPr id="5" name="TextBox 4"/>
          <p:cNvSpPr txBox="1"/>
          <p:nvPr/>
        </p:nvSpPr>
        <p:spPr>
          <a:xfrm>
            <a:off x="0" y="6456817"/>
            <a:ext cx="38862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28519785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2982" y="6403975"/>
            <a:ext cx="3995382" cy="365125"/>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rgbClr val="FF0000"/>
                </a:solidFill>
                <a:hlinkClick r:id="rId2"/>
              </a:rPr>
              <a:t>www.entrepreneurindia.co</a:t>
            </a:r>
            <a:r>
              <a:rPr lang="en-US" sz="2000" dirty="0" smtClean="0">
                <a:solidFill>
                  <a:srgbClr val="FF0000"/>
                </a:solidFill>
              </a:rPr>
              <a:t>  </a:t>
            </a:r>
            <a:endParaRPr lang="en-US" sz="2000" dirty="0">
              <a:solidFill>
                <a:srgbClr val="FF0000"/>
              </a:solidFill>
            </a:endParaRPr>
          </a:p>
        </p:txBody>
      </p:sp>
      <p:sp>
        <p:nvSpPr>
          <p:cNvPr id="3" name="Rectangle 2"/>
          <p:cNvSpPr/>
          <p:nvPr/>
        </p:nvSpPr>
        <p:spPr>
          <a:xfrm>
            <a:off x="228600" y="533400"/>
            <a:ext cx="8610600" cy="3847207"/>
          </a:xfrm>
          <a:prstGeom prst="rect">
            <a:avLst/>
          </a:prstGeom>
          <a:solidFill>
            <a:schemeClr val="accent1"/>
          </a:solidFill>
          <a:ln>
            <a:solidFill>
              <a:schemeClr val="tx1"/>
            </a:solidFill>
          </a:ln>
        </p:spPr>
        <p:style>
          <a:lnRef idx="1">
            <a:schemeClr val="accent2"/>
          </a:lnRef>
          <a:fillRef idx="1002">
            <a:schemeClr val="lt1"/>
          </a:fillRef>
          <a:effectRef idx="1">
            <a:schemeClr val="accent2"/>
          </a:effectRef>
          <a:fontRef idx="minor">
            <a:schemeClr val="dk1"/>
          </a:fontRef>
        </p:style>
        <p:txBody>
          <a:bodyPr wrap="square">
            <a:spAutoFit/>
          </a:bodyPr>
          <a:lstStyle/>
          <a:p>
            <a:r>
              <a:rPr lang="en-US" sz="2400" b="1" dirty="0">
                <a:solidFill>
                  <a:srgbClr val="C00000"/>
                </a:solidFill>
                <a:latin typeface="Bell MT" panose="02020503060305020303" pitchFamily="18" charset="0"/>
                <a:ea typeface="+mj-ea"/>
                <a:cs typeface="+mj-cs"/>
              </a:rPr>
              <a:t>• Annexure 3  ::  Assessment of Working Capital requirements</a:t>
            </a:r>
          </a:p>
          <a:p>
            <a:endParaRPr lang="en-US" sz="2800" b="1" dirty="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Current Assets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Gross </a:t>
            </a:r>
            <a:r>
              <a:rPr lang="en-US" sz="2800" b="1" dirty="0" smtClean="0">
                <a:solidFill>
                  <a:srgbClr val="0070C0"/>
                </a:solidFill>
                <a:latin typeface="Bell MT" panose="02020503060305020303" pitchFamily="18" charset="0"/>
                <a:ea typeface="+mj-ea"/>
                <a:cs typeface="+mj-cs"/>
              </a:rPr>
              <a:t>Working </a:t>
            </a:r>
            <a:r>
              <a:rPr lang="en-US" sz="2800" b="1" dirty="0">
                <a:solidFill>
                  <a:srgbClr val="0070C0"/>
                </a:solidFill>
                <a:latin typeface="Bell MT" panose="02020503060305020303" pitchFamily="18" charset="0"/>
                <a:ea typeface="+mj-ea"/>
                <a:cs typeface="+mj-cs"/>
              </a:rPr>
              <a:t>Capital</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Current Liabilities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Net Working Capital</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Working Note for Calculation of Work-in-process</a:t>
            </a:r>
          </a:p>
          <a:p>
            <a:r>
              <a:rPr lang="en-US" sz="2800" b="1" dirty="0">
                <a:solidFill>
                  <a:srgbClr val="7030A0"/>
                </a:solidFill>
                <a:latin typeface="Bell MT" panose="02020503060305020303" pitchFamily="18" charset="0"/>
                <a:ea typeface="+mj-ea"/>
                <a:cs typeface="+mj-cs"/>
              </a:rPr>
              <a:t> </a:t>
            </a:r>
          </a:p>
          <a:p>
            <a:r>
              <a:rPr lang="en-US" sz="2400" b="1" dirty="0">
                <a:solidFill>
                  <a:srgbClr val="C00000"/>
                </a:solidFill>
                <a:latin typeface="Bell MT" panose="02020503060305020303" pitchFamily="18" charset="0"/>
                <a:ea typeface="+mj-ea"/>
                <a:cs typeface="+mj-cs"/>
              </a:rPr>
              <a:t>• Annexure 4  ::   Sources and Disposition of Funds</a:t>
            </a:r>
          </a:p>
        </p:txBody>
      </p:sp>
      <p:pic>
        <p:nvPicPr>
          <p:cNvPr id="4" name="Picture 3" descr="NPCS-1.gif"/>
          <p:cNvPicPr/>
          <p:nvPr/>
        </p:nvPicPr>
        <p:blipFill>
          <a:blip r:embed="rId3" cstate="print"/>
          <a:stretch>
            <a:fillRect/>
          </a:stretch>
        </p:blipFill>
        <p:spPr>
          <a:xfrm>
            <a:off x="7572364" y="6315076"/>
            <a:ext cx="1571636" cy="542924"/>
          </a:xfrm>
          <a:prstGeom prst="rect">
            <a:avLst/>
          </a:prstGeom>
        </p:spPr>
      </p:pic>
    </p:spTree>
    <p:extLst>
      <p:ext uri="{BB962C8B-B14F-4D97-AF65-F5344CB8AC3E}">
        <p14:creationId xmlns:p14="http://schemas.microsoft.com/office/powerpoint/2010/main" val="16044563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04800" y="457200"/>
            <a:ext cx="8610600" cy="4964821"/>
          </a:xfrm>
          <a:prstGeom prst="rect">
            <a:avLst/>
          </a:prstGeom>
          <a:solidFill>
            <a:schemeClr val="accent1"/>
          </a:solidFill>
          <a:ln>
            <a:solidFill>
              <a:schemeClr val="tx1"/>
            </a:solidFill>
          </a:ln>
        </p:spPr>
        <p:style>
          <a:lnRef idx="1">
            <a:schemeClr val="accent2"/>
          </a:lnRef>
          <a:fillRef idx="1002">
            <a:schemeClr val="lt1"/>
          </a:fillRef>
          <a:effectRef idx="1">
            <a:schemeClr val="accent2"/>
          </a:effectRef>
          <a:fontRef idx="minor">
            <a:schemeClr val="dk1"/>
          </a:fontRef>
        </p:style>
        <p:txBody>
          <a:bodyPr wrap="square">
            <a:spAutoFit/>
          </a:bodyPr>
          <a:lstStyle/>
          <a:p>
            <a:r>
              <a:rPr lang="en-US" sz="2400" b="1" dirty="0">
                <a:solidFill>
                  <a:srgbClr val="C00000"/>
                </a:solidFill>
                <a:latin typeface="Bell MT" panose="02020503060305020303" pitchFamily="18" charset="0"/>
                <a:ea typeface="+mj-ea"/>
                <a:cs typeface="+mj-cs"/>
              </a:rPr>
              <a:t>• Annexure 5   ::     Projected Balance Sheets</a:t>
            </a:r>
          </a:p>
          <a:p>
            <a:endParaRPr lang="en-US" sz="2800" b="1" dirty="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ROI (Average of Fixed Assets)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RONW (Average of Share Capital)</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ROI (Average of Total Assets)</a:t>
            </a:r>
          </a:p>
          <a:p>
            <a:r>
              <a:rPr lang="en-US" sz="2800" b="1" dirty="0">
                <a:solidFill>
                  <a:srgbClr val="7030A0"/>
                </a:solidFill>
                <a:latin typeface="Bell MT" panose="02020503060305020303" pitchFamily="18" charset="0"/>
                <a:ea typeface="+mj-ea"/>
                <a:cs typeface="+mj-cs"/>
              </a:rPr>
              <a:t> </a:t>
            </a:r>
          </a:p>
          <a:p>
            <a:pPr>
              <a:lnSpc>
                <a:spcPct val="107000"/>
              </a:lnSpc>
              <a:spcAft>
                <a:spcPts val="800"/>
              </a:spcAft>
            </a:pPr>
            <a:r>
              <a:rPr lang="en-US" sz="2400" b="1" dirty="0">
                <a:solidFill>
                  <a:srgbClr val="C00000"/>
                </a:solidFill>
                <a:latin typeface="Bell MT" panose="02020503060305020303" pitchFamily="18" charset="0"/>
                <a:ea typeface="+mj-ea"/>
                <a:cs typeface="+mj-cs"/>
              </a:rPr>
              <a:t>• Annexure 6    ::    Profitability </a:t>
            </a:r>
            <a:r>
              <a:rPr lang="en-US" sz="2400" b="1" dirty="0" smtClean="0">
                <a:solidFill>
                  <a:srgbClr val="C00000"/>
                </a:solidFill>
                <a:latin typeface="Bell MT" panose="02020503060305020303" pitchFamily="18" charset="0"/>
                <a:ea typeface="+mj-ea"/>
                <a:cs typeface="+mj-cs"/>
              </a:rPr>
              <a:t> Ratios</a:t>
            </a:r>
            <a:endParaRPr lang="en-US" sz="2400" b="1" dirty="0">
              <a:solidFill>
                <a:srgbClr val="C00000"/>
              </a:solidFill>
              <a:latin typeface="Bell MT" panose="02020503060305020303" pitchFamily="18" charset="0"/>
              <a:ea typeface="+mj-ea"/>
              <a:cs typeface="+mj-cs"/>
            </a:endParaRPr>
          </a:p>
          <a:p>
            <a:endParaRPr lang="en-US" sz="2800" b="1" dirty="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D.S.C.R</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Earnings Per Share (EPS)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Debt Equity Ratio</a:t>
            </a:r>
          </a:p>
        </p:txBody>
      </p:sp>
      <p:pic>
        <p:nvPicPr>
          <p:cNvPr id="4" name="Picture 3" descr="NPCS-1.gif"/>
          <p:cNvPicPr/>
          <p:nvPr/>
        </p:nvPicPr>
        <p:blipFill>
          <a:blip r:embed="rId2" cstate="print"/>
          <a:stretch>
            <a:fillRect/>
          </a:stretch>
        </p:blipFill>
        <p:spPr>
          <a:xfrm>
            <a:off x="7572364" y="6315076"/>
            <a:ext cx="1571636" cy="542924"/>
          </a:xfrm>
          <a:prstGeom prst="rect">
            <a:avLst/>
          </a:prstGeom>
        </p:spPr>
      </p:pic>
      <p:sp>
        <p:nvSpPr>
          <p:cNvPr id="5" name="TextBox 4"/>
          <p:cNvSpPr txBox="1"/>
          <p:nvPr/>
        </p:nvSpPr>
        <p:spPr>
          <a:xfrm>
            <a:off x="0" y="6456817"/>
            <a:ext cx="38862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3537628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533400"/>
            <a:ext cx="8610600" cy="4907626"/>
          </a:xfrm>
          <a:prstGeom prst="rect">
            <a:avLst/>
          </a:prstGeom>
          <a:solidFill>
            <a:schemeClr val="accent1"/>
          </a:solidFill>
          <a:ln>
            <a:solidFill>
              <a:schemeClr val="tx1"/>
            </a:solidFill>
          </a:ln>
        </p:spPr>
        <p:style>
          <a:lnRef idx="1">
            <a:schemeClr val="accent2"/>
          </a:lnRef>
          <a:fillRef idx="1002">
            <a:schemeClr val="lt1"/>
          </a:fillRef>
          <a:effectRef idx="1">
            <a:schemeClr val="accent2"/>
          </a:effectRef>
          <a:fontRef idx="minor">
            <a:schemeClr val="dk1"/>
          </a:fontRef>
        </p:style>
        <p:txBody>
          <a:bodyPr wrap="square">
            <a:spAutoFit/>
          </a:bodyPr>
          <a:lstStyle/>
          <a:p>
            <a:pPr>
              <a:lnSpc>
                <a:spcPct val="107000"/>
              </a:lnSpc>
              <a:spcAft>
                <a:spcPts val="800"/>
              </a:spcAft>
            </a:pPr>
            <a:r>
              <a:rPr lang="en-US" sz="2400" b="1" dirty="0">
                <a:solidFill>
                  <a:srgbClr val="C00000"/>
                </a:solidFill>
                <a:latin typeface="Bell MT" panose="02020503060305020303" pitchFamily="18" charset="0"/>
                <a:ea typeface="+mj-ea"/>
                <a:cs typeface="+mj-cs"/>
              </a:rPr>
              <a:t>• Annexure 7    ::    Break-Even Analysis </a:t>
            </a:r>
          </a:p>
          <a:p>
            <a:endParaRPr lang="en-US" sz="3200" b="1" dirty="0">
              <a:solidFill>
                <a:srgbClr val="7030A0"/>
              </a:solidFill>
              <a:latin typeface="Bell MT" panose="02020503060305020303" pitchFamily="18" charset="0"/>
              <a:ea typeface="+mj-ea"/>
              <a:cs typeface="+mj-cs"/>
            </a:endParaRP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Variable Cost &amp; Expenses</a:t>
            </a:r>
          </a:p>
          <a:p>
            <a:pPr marL="457200" indent="-457200">
              <a:lnSpc>
                <a:spcPct val="150000"/>
              </a:lnSpc>
              <a:buFont typeface="Wingdings" panose="05000000000000000000" pitchFamily="2" charset="2"/>
              <a:buChar char="§"/>
            </a:pPr>
            <a:r>
              <a:rPr lang="en-US" sz="3200" b="1" dirty="0" smtClean="0">
                <a:solidFill>
                  <a:srgbClr val="0070C0"/>
                </a:solidFill>
                <a:latin typeface="Bell MT" panose="02020503060305020303" pitchFamily="18" charset="0"/>
                <a:ea typeface="+mj-ea"/>
                <a:cs typeface="+mj-cs"/>
              </a:rPr>
              <a:t>Semi-Variable/Semi-Fixed Expenses</a:t>
            </a:r>
            <a:endParaRPr lang="en-US" sz="3200" b="1" dirty="0">
              <a:solidFill>
                <a:srgbClr val="0070C0"/>
              </a:solidFill>
              <a:latin typeface="Bell MT" panose="02020503060305020303" pitchFamily="18" charset="0"/>
              <a:ea typeface="+mj-ea"/>
              <a:cs typeface="+mj-cs"/>
            </a:endParaRP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Profit Volume Ratio (PVR)</a:t>
            </a: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Fixed Expenses / Cost  </a:t>
            </a: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B.E.P</a:t>
            </a:r>
          </a:p>
        </p:txBody>
      </p:sp>
      <p:pic>
        <p:nvPicPr>
          <p:cNvPr id="4" name="Picture 3" descr="NPCS-1.gif"/>
          <p:cNvPicPr/>
          <p:nvPr/>
        </p:nvPicPr>
        <p:blipFill>
          <a:blip r:embed="rId2" cstate="print"/>
          <a:stretch>
            <a:fillRect/>
          </a:stretch>
        </p:blipFill>
        <p:spPr>
          <a:xfrm>
            <a:off x="7572364" y="6315076"/>
            <a:ext cx="1571636" cy="542924"/>
          </a:xfrm>
          <a:prstGeom prst="rect">
            <a:avLst/>
          </a:prstGeom>
        </p:spPr>
      </p:pic>
      <p:sp>
        <p:nvSpPr>
          <p:cNvPr id="5" name="TextBox 4"/>
          <p:cNvSpPr txBox="1"/>
          <p:nvPr/>
        </p:nvSpPr>
        <p:spPr>
          <a:xfrm>
            <a:off x="0" y="6456817"/>
            <a:ext cx="38100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21071027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52400" y="609600"/>
            <a:ext cx="8839200" cy="4432817"/>
          </a:xfrm>
          <a:prstGeom prst="rect">
            <a:avLst/>
          </a:prstGeom>
          <a:solidFill>
            <a:schemeClr val="accent1"/>
          </a:solidFill>
          <a:ln>
            <a:solidFill>
              <a:schemeClr val="tx1"/>
            </a:solidFill>
          </a:ln>
        </p:spPr>
        <p:style>
          <a:lnRef idx="1">
            <a:schemeClr val="accent2"/>
          </a:lnRef>
          <a:fillRef idx="1002">
            <a:schemeClr val="lt1"/>
          </a:fillRef>
          <a:effectRef idx="1">
            <a:schemeClr val="accent2"/>
          </a:effectRef>
          <a:fontRef idx="minor">
            <a:schemeClr val="dk1"/>
          </a:fontRef>
        </p:style>
        <p:txBody>
          <a:bodyPr wrap="square">
            <a:spAutoFit/>
          </a:bodyPr>
          <a:lstStyle/>
          <a:p>
            <a:pPr>
              <a:lnSpc>
                <a:spcPct val="107000"/>
              </a:lnSpc>
              <a:spcAft>
                <a:spcPts val="800"/>
              </a:spcAft>
            </a:pPr>
            <a:r>
              <a:rPr lang="en-US" sz="2400" b="1" dirty="0">
                <a:solidFill>
                  <a:srgbClr val="C00000"/>
                </a:solidFill>
                <a:latin typeface="Bell MT" panose="02020503060305020303" pitchFamily="18" charset="0"/>
                <a:ea typeface="+mj-ea"/>
                <a:cs typeface="+mj-cs"/>
              </a:rPr>
              <a:t>• Annexure 8 to 11 ::  Sensitivity Analysis-Price/Volume</a:t>
            </a:r>
          </a:p>
          <a:p>
            <a:pPr>
              <a:lnSpc>
                <a:spcPct val="107000"/>
              </a:lnSpc>
              <a:spcAft>
                <a:spcPts val="800"/>
              </a:spcAft>
            </a:pPr>
            <a:endParaRPr lang="en-US" sz="2800" b="1" dirty="0">
              <a:solidFill>
                <a:srgbClr val="7030A0"/>
              </a:solidFill>
              <a:latin typeface="Bell MT" panose="02020503060305020303" pitchFamily="18" charset="0"/>
              <a:ea typeface="+mj-ea"/>
              <a:cs typeface="+mj-cs"/>
            </a:endParaRP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N.P.B.T</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D.S.C.R</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PV Ratio</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DER</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ROI</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a:t>
            </a:r>
            <a:r>
              <a:rPr lang="en-US" sz="2800" b="1" dirty="0" smtClean="0">
                <a:solidFill>
                  <a:srgbClr val="0070C0"/>
                </a:solidFill>
                <a:latin typeface="Bell MT" panose="02020503060305020303" pitchFamily="18" charset="0"/>
                <a:ea typeface="+mj-ea"/>
                <a:cs typeface="+mj-cs"/>
              </a:rPr>
              <a:t>BEP</a:t>
            </a:r>
            <a:endParaRPr lang="en-US" sz="2800" b="1" dirty="0">
              <a:solidFill>
                <a:srgbClr val="0070C0"/>
              </a:solidFill>
              <a:latin typeface="Bell MT" panose="02020503060305020303" pitchFamily="18" charset="0"/>
              <a:ea typeface="+mj-ea"/>
              <a:cs typeface="+mj-cs"/>
            </a:endParaRP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8777839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838200"/>
            <a:ext cx="8686800" cy="4498732"/>
          </a:xfrm>
          <a:prstGeom prst="rect">
            <a:avLst/>
          </a:prstGeom>
          <a:solidFill>
            <a:schemeClr val="accent1"/>
          </a:solidFill>
          <a:ln>
            <a:solidFill>
              <a:schemeClr val="tx1"/>
            </a:solidFill>
          </a:ln>
        </p:spPr>
        <p:style>
          <a:lnRef idx="1">
            <a:schemeClr val="accent2"/>
          </a:lnRef>
          <a:fillRef idx="1002">
            <a:schemeClr val="lt1"/>
          </a:fillRef>
          <a:effectRef idx="1">
            <a:schemeClr val="accent2"/>
          </a:effectRef>
          <a:fontRef idx="minor">
            <a:schemeClr val="dk1"/>
          </a:fontRef>
        </p:style>
        <p:txBody>
          <a:bodyPr wrap="square">
            <a:spAutoFit/>
          </a:bodyPr>
          <a:lstStyle/>
          <a:p>
            <a:pPr>
              <a:lnSpc>
                <a:spcPct val="107000"/>
              </a:lnSpc>
              <a:spcAft>
                <a:spcPts val="800"/>
              </a:spcAft>
            </a:pPr>
            <a:r>
              <a:rPr lang="en-US" sz="2400" b="1" dirty="0">
                <a:solidFill>
                  <a:srgbClr val="C00000"/>
                </a:solidFill>
                <a:latin typeface="Bell MT" panose="02020503060305020303" pitchFamily="18" charset="0"/>
                <a:ea typeface="+mj-ea"/>
                <a:cs typeface="+mj-cs"/>
              </a:rPr>
              <a:t>• Annexure 12  :: Shareholding Pattern and Stake Status </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Equity Capital</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Preference Share </a:t>
            </a:r>
            <a:r>
              <a:rPr lang="en-US" sz="2800" b="1" dirty="0" smtClean="0">
                <a:solidFill>
                  <a:srgbClr val="0070C0"/>
                </a:solidFill>
                <a:latin typeface="Bell MT" panose="02020503060305020303" pitchFamily="18" charset="0"/>
                <a:ea typeface="+mj-ea"/>
                <a:cs typeface="+mj-cs"/>
              </a:rPr>
              <a:t>Capital</a:t>
            </a:r>
            <a:endParaRPr lang="en-US" sz="2800" b="1" dirty="0">
              <a:solidFill>
                <a:srgbClr val="7030A0"/>
              </a:solidFill>
              <a:latin typeface="Bell MT" panose="02020503060305020303" pitchFamily="18" charset="0"/>
              <a:ea typeface="+mj-ea"/>
              <a:cs typeface="+mj-cs"/>
            </a:endParaRPr>
          </a:p>
          <a:p>
            <a:pPr>
              <a:lnSpc>
                <a:spcPct val="107000"/>
              </a:lnSpc>
              <a:spcAft>
                <a:spcPts val="800"/>
              </a:spcAft>
            </a:pPr>
            <a:r>
              <a:rPr lang="en-US" sz="2400" b="1" dirty="0">
                <a:solidFill>
                  <a:srgbClr val="C00000"/>
                </a:solidFill>
                <a:latin typeface="Bell MT" panose="02020503060305020303" pitchFamily="18" charset="0"/>
                <a:ea typeface="+mj-ea"/>
                <a:cs typeface="+mj-cs"/>
              </a:rPr>
              <a:t>• Annexure 13 :: Quantitative Details-Output/Sales/Stocks</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Determined Capacity P.A of Products/Services</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Achievable Efficiency/Yield % of Products/Services/Items  </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Net Usable Load/Capacity of Products/Services/Items    </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Expected Sales/ Revenue/ Income of Products/ Services/ Items  </a:t>
            </a:r>
            <a:r>
              <a:rPr lang="en-US" sz="2400" b="1" dirty="0">
                <a:solidFill>
                  <a:srgbClr val="7030A0"/>
                </a:solidFill>
                <a:latin typeface="Bell MT" panose="02020503060305020303" pitchFamily="18" charset="0"/>
                <a:ea typeface="+mj-ea"/>
                <a:cs typeface="+mj-cs"/>
              </a:rPr>
              <a:t>  </a:t>
            </a:r>
          </a:p>
        </p:txBody>
      </p:sp>
      <p:pic>
        <p:nvPicPr>
          <p:cNvPr id="5" name="Picture 4" descr="NPCS-1.gif"/>
          <p:cNvPicPr/>
          <p:nvPr/>
        </p:nvPicPr>
        <p:blipFill>
          <a:blip r:embed="rId2" cstate="print"/>
          <a:stretch>
            <a:fillRect/>
          </a:stretch>
        </p:blipFill>
        <p:spPr>
          <a:xfrm>
            <a:off x="7550884" y="6172200"/>
            <a:ext cx="1571636" cy="660487"/>
          </a:xfrm>
          <a:prstGeom prst="rect">
            <a:avLst/>
          </a:prstGeom>
        </p:spPr>
      </p:pic>
      <p:sp>
        <p:nvSpPr>
          <p:cNvPr id="6" name="TextBox 5"/>
          <p:cNvSpPr txBox="1"/>
          <p:nvPr/>
        </p:nvSpPr>
        <p:spPr>
          <a:xfrm>
            <a:off x="0" y="6456817"/>
            <a:ext cx="39624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30768557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533400"/>
            <a:ext cx="8686800" cy="5037276"/>
          </a:xfrm>
          <a:prstGeom prst="rect">
            <a:avLst/>
          </a:prstGeom>
          <a:solidFill>
            <a:schemeClr val="accent1"/>
          </a:solidFill>
          <a:ln>
            <a:solidFill>
              <a:schemeClr val="tx1"/>
            </a:solidFill>
          </a:ln>
        </p:spPr>
        <p:style>
          <a:lnRef idx="1">
            <a:schemeClr val="accent3"/>
          </a:lnRef>
          <a:fillRef idx="1002">
            <a:schemeClr val="lt1"/>
          </a:fillRef>
          <a:effectRef idx="1">
            <a:schemeClr val="accent3"/>
          </a:effectRef>
          <a:fontRef idx="minor">
            <a:schemeClr val="dk1"/>
          </a:fontRef>
        </p:style>
        <p:txBody>
          <a:bodyPr wrap="square">
            <a:spAutoFit/>
          </a:bodyPr>
          <a:lstStyle/>
          <a:p>
            <a:pPr>
              <a:lnSpc>
                <a:spcPct val="150000"/>
              </a:lnSpc>
              <a:spcAft>
                <a:spcPts val="800"/>
              </a:spcAft>
            </a:pPr>
            <a:r>
              <a:rPr lang="en-US" sz="2400" b="1" dirty="0">
                <a:solidFill>
                  <a:srgbClr val="C00000"/>
                </a:solidFill>
                <a:latin typeface="Bell MT" panose="02020503060305020303" pitchFamily="18" charset="0"/>
                <a:ea typeface="+mj-ea"/>
                <a:cs typeface="+mj-cs"/>
              </a:rPr>
              <a:t>•        Annexure 14          ::        Product wise D</a:t>
            </a:r>
            <a:r>
              <a:rPr lang="en-US" sz="2400" b="1" dirty="0" smtClean="0">
                <a:solidFill>
                  <a:srgbClr val="C00000"/>
                </a:solidFill>
                <a:latin typeface="Bell MT" panose="02020503060305020303" pitchFamily="18" charset="0"/>
                <a:ea typeface="+mj-ea"/>
                <a:cs typeface="+mj-cs"/>
              </a:rPr>
              <a:t>omestic </a:t>
            </a:r>
            <a:r>
              <a:rPr lang="en-US" sz="2400" b="1" dirty="0">
                <a:solidFill>
                  <a:srgbClr val="C00000"/>
                </a:solidFill>
                <a:latin typeface="Bell MT" panose="02020503060305020303" pitchFamily="18" charset="0"/>
                <a:ea typeface="+mj-ea"/>
                <a:cs typeface="+mj-cs"/>
              </a:rPr>
              <a:t>Sales </a:t>
            </a:r>
            <a:r>
              <a:rPr lang="en-US" sz="2400" b="1" dirty="0" err="1">
                <a:solidFill>
                  <a:srgbClr val="C00000"/>
                </a:solidFill>
                <a:latin typeface="Bell MT" panose="02020503060305020303" pitchFamily="18" charset="0"/>
                <a:ea typeface="+mj-ea"/>
                <a:cs typeface="+mj-cs"/>
              </a:rPr>
              <a:t>Realisation</a:t>
            </a:r>
            <a:r>
              <a:rPr lang="en-US" sz="2400" b="1" dirty="0">
                <a:solidFill>
                  <a:srgbClr val="C00000"/>
                </a:solidFill>
                <a:latin typeface="Bell MT" panose="02020503060305020303" pitchFamily="18" charset="0"/>
                <a:ea typeface="+mj-ea"/>
                <a:cs typeface="+mj-cs"/>
              </a:rPr>
              <a:t>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15          ::        Total Raw Material Cost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16          ::        Raw Material Cost per unit</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17          ::        Total Lab &amp; ETP Chemical Cost</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18          ::        Consumables, Store etc</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Annexure 19          ::        Packing Material Cost</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20          ::        Packing Material Cost Per Unit</a:t>
            </a: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40172702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457200"/>
            <a:ext cx="8686800" cy="5139869"/>
          </a:xfrm>
          <a:prstGeom prst="rect">
            <a:avLst/>
          </a:prstGeom>
          <a:solidFill>
            <a:schemeClr val="accent1"/>
          </a:solidFill>
          <a:ln>
            <a:solidFill>
              <a:schemeClr val="tx1"/>
            </a:solidFill>
          </a:ln>
        </p:spPr>
        <p:style>
          <a:lnRef idx="1">
            <a:schemeClr val="accent3"/>
          </a:lnRef>
          <a:fillRef idx="1002">
            <a:schemeClr val="lt1"/>
          </a:fillRef>
          <a:effectRef idx="1">
            <a:schemeClr val="accent3"/>
          </a:effectRef>
          <a:fontRef idx="minor">
            <a:schemeClr val="dk1"/>
          </a:fontRef>
        </p:style>
        <p:txBody>
          <a:bodyPr wrap="square">
            <a:spAutoFit/>
          </a:bodyPr>
          <a:lstStyle/>
          <a:p>
            <a:pPr>
              <a:lnSpc>
                <a:spcPct val="150000"/>
              </a:lnSpc>
              <a:spcAft>
                <a:spcPts val="800"/>
              </a:spcAft>
            </a:pPr>
            <a:r>
              <a:rPr lang="en-US" sz="2400" b="1" dirty="0">
                <a:solidFill>
                  <a:srgbClr val="C00000"/>
                </a:solidFill>
                <a:latin typeface="Bell MT" panose="02020503060305020303" pitchFamily="18" charset="0"/>
                <a:ea typeface="+mj-ea"/>
                <a:cs typeface="+mj-cs"/>
              </a:rPr>
              <a:t>•        Annexure 21          ::        Employees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22          ::        Fuel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23          ::        Power/Electricity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24          ::        Royalty &amp; Other Charges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25          ::        Repairs &amp; Maintenance </a:t>
            </a:r>
            <a:r>
              <a:rPr lang="en-US" sz="2400" b="1" dirty="0" smtClean="0">
                <a:solidFill>
                  <a:srgbClr val="C00000"/>
                </a:solidFill>
                <a:latin typeface="Bell MT" panose="02020503060305020303" pitchFamily="18" charset="0"/>
                <a:ea typeface="+mj-ea"/>
                <a:cs typeface="+mj-cs"/>
              </a:rPr>
              <a:t>Expenses </a:t>
            </a:r>
            <a:endParaRPr lang="en-US" sz="2400" b="1" dirty="0">
              <a:solidFill>
                <a:srgbClr val="C00000"/>
              </a:solidFill>
              <a:latin typeface="Bell MT" panose="02020503060305020303" pitchFamily="18" charset="0"/>
              <a:ea typeface="+mj-ea"/>
              <a:cs typeface="+mj-cs"/>
            </a:endParaRP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26          ::        Other </a:t>
            </a:r>
            <a:r>
              <a:rPr lang="en-US" sz="2400" b="1" dirty="0" smtClean="0">
                <a:solidFill>
                  <a:srgbClr val="C00000"/>
                </a:solidFill>
                <a:latin typeface="Bell MT" panose="02020503060305020303" pitchFamily="18" charset="0"/>
                <a:ea typeface="+mj-ea"/>
                <a:cs typeface="+mj-cs"/>
              </a:rPr>
              <a:t>Manufacturing </a:t>
            </a:r>
            <a:r>
              <a:rPr lang="en-US" sz="2400" b="1" dirty="0">
                <a:solidFill>
                  <a:srgbClr val="C00000"/>
                </a:solidFill>
                <a:latin typeface="Bell MT" panose="02020503060305020303" pitchFamily="18" charset="0"/>
                <a:ea typeface="+mj-ea"/>
                <a:cs typeface="+mj-cs"/>
              </a:rPr>
              <a:t>Expenses •        Annexure 27          ::        Administration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28          ::        Selling Expenses </a:t>
            </a: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8100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4311632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533400"/>
            <a:ext cx="8686800" cy="4401205"/>
          </a:xfrm>
          <a:prstGeom prst="rect">
            <a:avLst/>
          </a:prstGeom>
          <a:solidFill>
            <a:schemeClr val="accent1"/>
          </a:solidFill>
          <a:ln>
            <a:solidFill>
              <a:schemeClr val="tx1"/>
            </a:solidFill>
          </a:ln>
        </p:spPr>
        <p:style>
          <a:lnRef idx="1">
            <a:schemeClr val="accent3"/>
          </a:lnRef>
          <a:fillRef idx="1002">
            <a:schemeClr val="lt1"/>
          </a:fillRef>
          <a:effectRef idx="1">
            <a:schemeClr val="accent3"/>
          </a:effectRef>
          <a:fontRef idx="minor">
            <a:schemeClr val="dk1"/>
          </a:fontRef>
        </p:style>
        <p:txBody>
          <a:bodyPr wrap="square">
            <a:spAutoFit/>
          </a:bodyPr>
          <a:lstStyle/>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29   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as per Books (Total)</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30   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as per Books (P &amp; M)</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31   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t>
            </a:r>
            <a:r>
              <a:rPr lang="en-US" sz="2400" b="1" dirty="0" smtClean="0">
                <a:solidFill>
                  <a:srgbClr val="C00000"/>
                </a:solidFill>
                <a:latin typeface="Bell MT" panose="02020503060305020303" pitchFamily="18" charset="0"/>
                <a:ea typeface="+mj-ea"/>
                <a:cs typeface="+mj-cs"/>
              </a:rPr>
              <a:t>as </a:t>
            </a:r>
            <a:r>
              <a:rPr lang="en-US" sz="2400" b="1" dirty="0">
                <a:solidFill>
                  <a:srgbClr val="C00000"/>
                </a:solidFill>
                <a:latin typeface="Bell MT" panose="02020503060305020303" pitchFamily="18" charset="0"/>
                <a:ea typeface="+mj-ea"/>
                <a:cs typeface="+mj-cs"/>
              </a:rPr>
              <a:t>per IT Act WDV (Total)</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32  </a:t>
            </a:r>
            <a:r>
              <a:rPr lang="en-US" sz="2400" b="1" dirty="0" smtClean="0">
                <a:solidFill>
                  <a:srgbClr val="C00000"/>
                </a:solidFill>
                <a:latin typeface="Bell MT" panose="02020503060305020303" pitchFamily="18" charset="0"/>
                <a:ea typeface="+mj-ea"/>
                <a:cs typeface="+mj-cs"/>
              </a:rPr>
              <a:t> ::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t>
            </a:r>
            <a:r>
              <a:rPr lang="en-US" sz="2400" b="1" dirty="0" smtClean="0">
                <a:solidFill>
                  <a:srgbClr val="C00000"/>
                </a:solidFill>
                <a:latin typeface="Bell MT" panose="02020503060305020303" pitchFamily="18" charset="0"/>
                <a:ea typeface="+mj-ea"/>
                <a:cs typeface="+mj-cs"/>
              </a:rPr>
              <a:t>as </a:t>
            </a:r>
            <a:r>
              <a:rPr lang="en-US" sz="2400" b="1" dirty="0">
                <a:solidFill>
                  <a:srgbClr val="C00000"/>
                </a:solidFill>
                <a:latin typeface="Bell MT" panose="02020503060305020303" pitchFamily="18" charset="0"/>
                <a:ea typeface="+mj-ea"/>
                <a:cs typeface="+mj-cs"/>
              </a:rPr>
              <a:t>per IT Act WDV (P &amp; M)</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33  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Interest </a:t>
            </a:r>
            <a:r>
              <a:rPr lang="en-US" sz="2400" b="1" dirty="0">
                <a:solidFill>
                  <a:srgbClr val="C00000"/>
                </a:solidFill>
                <a:latin typeface="Bell MT" panose="02020503060305020303" pitchFamily="18" charset="0"/>
                <a:ea typeface="+mj-ea"/>
                <a:cs typeface="+mj-cs"/>
              </a:rPr>
              <a:t>and Repayment - Term Loans</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34  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Tax </a:t>
            </a:r>
            <a:r>
              <a:rPr lang="en-US" sz="2400" b="1" dirty="0">
                <a:solidFill>
                  <a:srgbClr val="C00000"/>
                </a:solidFill>
                <a:latin typeface="Bell MT" panose="02020503060305020303" pitchFamily="18" charset="0"/>
                <a:ea typeface="+mj-ea"/>
                <a:cs typeface="+mj-cs"/>
              </a:rPr>
              <a:t>on Profits</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35  </a:t>
            </a:r>
            <a:r>
              <a:rPr lang="en-US" sz="2400" b="1" dirty="0" smtClean="0">
                <a:solidFill>
                  <a:srgbClr val="C00000"/>
                </a:solidFill>
                <a:latin typeface="Bell MT" panose="02020503060305020303" pitchFamily="18" charset="0"/>
                <a:ea typeface="+mj-ea"/>
                <a:cs typeface="+mj-cs"/>
              </a:rPr>
              <a:t>::</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Projected Pay-Back Period </a:t>
            </a:r>
            <a:r>
              <a:rPr lang="en-US" sz="2400" b="1" dirty="0" smtClean="0">
                <a:solidFill>
                  <a:srgbClr val="C00000"/>
                </a:solidFill>
                <a:latin typeface="Bell MT" panose="02020503060305020303" pitchFamily="18" charset="0"/>
                <a:ea typeface="+mj-ea"/>
                <a:cs typeface="+mj-cs"/>
              </a:rPr>
              <a:t>and </a:t>
            </a:r>
            <a:r>
              <a:rPr lang="en-US" sz="2400" b="1" dirty="0">
                <a:solidFill>
                  <a:srgbClr val="C00000"/>
                </a:solidFill>
                <a:latin typeface="Bell MT" panose="02020503060305020303" pitchFamily="18" charset="0"/>
                <a:ea typeface="+mj-ea"/>
                <a:cs typeface="+mj-cs"/>
              </a:rPr>
              <a:t>IRR</a:t>
            </a: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3987433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52400" y="213456"/>
            <a:ext cx="1295400" cy="523220"/>
          </a:xfrm>
          <a:prstGeom prst="rect">
            <a:avLst/>
          </a:prstGeom>
          <a:solidFill>
            <a:schemeClr val="accent1"/>
          </a:solidFill>
          <a:ln w="28575">
            <a:solidFill>
              <a:schemeClr val="tx1"/>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2800" b="1" dirty="0">
                <a:solidFill>
                  <a:srgbClr val="D60093"/>
                </a:solidFill>
                <a:latin typeface="Verdana" panose="020B0604030504040204" pitchFamily="34" charset="0"/>
                <a:ea typeface="Calibri" panose="020F0502020204030204" pitchFamily="34" charset="0"/>
                <a:cs typeface="Times New Roman" panose="02020603050405020304" pitchFamily="18" charset="0"/>
              </a:rPr>
              <a:t>Tags</a:t>
            </a:r>
            <a:endParaRPr lang="en-US" sz="6600" b="1" dirty="0">
              <a:solidFill>
                <a:srgbClr val="D60093"/>
              </a:solidFill>
            </a:endParaRPr>
          </a:p>
        </p:txBody>
      </p:sp>
      <p:sp>
        <p:nvSpPr>
          <p:cNvPr id="7" name="Rectangle 6"/>
          <p:cNvSpPr/>
          <p:nvPr/>
        </p:nvSpPr>
        <p:spPr>
          <a:xfrm>
            <a:off x="0" y="6553653"/>
            <a:ext cx="35814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a:hlinkClick r:id="rId2"/>
              </a:rPr>
              <a:t>www.entrepreneurindia.co</a:t>
            </a:r>
            <a:r>
              <a:rPr lang="en-US" b="1" dirty="0"/>
              <a:t>    </a:t>
            </a:r>
          </a:p>
        </p:txBody>
      </p:sp>
      <p:pic>
        <p:nvPicPr>
          <p:cNvPr id="8" name="Picture 7" descr="NPCS-1.gif"/>
          <p:cNvPicPr/>
          <p:nvPr/>
        </p:nvPicPr>
        <p:blipFill>
          <a:blip r:embed="rId3" cstate="print"/>
          <a:stretch>
            <a:fillRect/>
          </a:stretch>
        </p:blipFill>
        <p:spPr>
          <a:xfrm>
            <a:off x="7848600" y="6248400"/>
            <a:ext cx="1295400" cy="605335"/>
          </a:xfrm>
          <a:prstGeom prst="rect">
            <a:avLst/>
          </a:prstGeom>
        </p:spPr>
      </p:pic>
      <p:sp>
        <p:nvSpPr>
          <p:cNvPr id="2" name="Rectangle 1"/>
          <p:cNvSpPr/>
          <p:nvPr/>
        </p:nvSpPr>
        <p:spPr>
          <a:xfrm>
            <a:off x="159224" y="838200"/>
            <a:ext cx="8832376" cy="5401479"/>
          </a:xfrm>
          <a:prstGeom prst="rect">
            <a:avLst/>
          </a:prstGeom>
          <a:solidFill>
            <a:schemeClr val="accent1"/>
          </a:solidFill>
          <a:ln>
            <a:solidFill>
              <a:schemeClr val="tx1"/>
            </a:solidFill>
          </a:ln>
        </p:spPr>
        <p:txBody>
          <a:bodyPr wrap="square">
            <a:spAutoFit/>
          </a:bodyPr>
          <a:lstStyle/>
          <a:p>
            <a:pPr algn="just"/>
            <a:r>
              <a:rPr lang="en-US" sz="1500" dirty="0">
                <a:latin typeface="Bookman Old Style" panose="02050604050505020204" pitchFamily="18" charset="0"/>
              </a:rPr>
              <a:t>#</a:t>
            </a:r>
            <a:r>
              <a:rPr lang="en-US" sz="1500" dirty="0" err="1">
                <a:latin typeface="Bookman Old Style" panose="02050604050505020204" pitchFamily="18" charset="0"/>
              </a:rPr>
              <a:t>Sodium_Bicarbonate</a:t>
            </a:r>
            <a:r>
              <a:rPr lang="en-US" sz="1500" dirty="0">
                <a:latin typeface="Bookman Old Style" panose="02050604050505020204" pitchFamily="18" charset="0"/>
              </a:rPr>
              <a:t>, #</a:t>
            </a:r>
            <a:r>
              <a:rPr lang="en-US" sz="1500" dirty="0" err="1">
                <a:latin typeface="Bookman Old Style" panose="02050604050505020204" pitchFamily="18" charset="0"/>
              </a:rPr>
              <a:t>Making_of_Sodium_Bicarbonate</a:t>
            </a:r>
            <a:r>
              <a:rPr lang="en-US" sz="1500" dirty="0">
                <a:latin typeface="Bookman Old Style" panose="02050604050505020204" pitchFamily="18" charset="0"/>
              </a:rPr>
              <a:t>, Uses of Sodium Bicarbonate, Sodium Bicarbonate Production, #</a:t>
            </a:r>
            <a:r>
              <a:rPr lang="en-US" sz="1500" dirty="0" err="1">
                <a:latin typeface="Bookman Old Style" panose="02050604050505020204" pitchFamily="18" charset="0"/>
              </a:rPr>
              <a:t>Sodium_Bicarbonate_Formula</a:t>
            </a:r>
            <a:r>
              <a:rPr lang="en-US" sz="1500" dirty="0">
                <a:latin typeface="Bookman Old Style" panose="02050604050505020204" pitchFamily="18" charset="0"/>
              </a:rPr>
              <a:t>, How Baking Soda is Made, #</a:t>
            </a:r>
            <a:r>
              <a:rPr lang="en-US" sz="1500" dirty="0" err="1">
                <a:latin typeface="Bookman Old Style" panose="02050604050505020204" pitchFamily="18" charset="0"/>
              </a:rPr>
              <a:t>Baking_Soda_or_Sodium_Bicarbonate</a:t>
            </a:r>
            <a:r>
              <a:rPr lang="en-US" sz="1500" dirty="0">
                <a:latin typeface="Bookman Old Style" panose="02050604050505020204" pitchFamily="18" charset="0"/>
              </a:rPr>
              <a:t>, Preparation of Sodium Bicarbonate, Process for Producing Sodium Bicarbonate, Process for #</a:t>
            </a:r>
            <a:r>
              <a:rPr lang="en-US" sz="1500" dirty="0" err="1">
                <a:latin typeface="Bookman Old Style" panose="02050604050505020204" pitchFamily="18" charset="0"/>
              </a:rPr>
              <a:t>Production_of_Sodium_Bicarbonate</a:t>
            </a:r>
            <a:r>
              <a:rPr lang="en-US" sz="1500" dirty="0">
                <a:latin typeface="Bookman Old Style" panose="02050604050505020204" pitchFamily="18" charset="0"/>
              </a:rPr>
              <a:t>, Producing Sodium Bicarbonate, Manufacturing of Sodium Carbonate, How to Make Sodium Bicarbonate, Sodium Bicarbonate Production Process, #</a:t>
            </a:r>
            <a:r>
              <a:rPr lang="en-US" sz="1500" dirty="0" err="1">
                <a:latin typeface="Bookman Old Style" panose="02050604050505020204" pitchFamily="18" charset="0"/>
              </a:rPr>
              <a:t>Sodium_Hydrogen_Carbonate</a:t>
            </a:r>
            <a:r>
              <a:rPr lang="en-US" sz="1500" dirty="0">
                <a:latin typeface="Bookman Old Style" panose="02050604050505020204" pitchFamily="18" charset="0"/>
              </a:rPr>
              <a:t>_(Nahco3), Sodium Hydrogen Carbonate Formula, #</a:t>
            </a:r>
            <a:r>
              <a:rPr lang="en-US" sz="1500" dirty="0" err="1">
                <a:latin typeface="Bookman Old Style" panose="02050604050505020204" pitchFamily="18" charset="0"/>
              </a:rPr>
              <a:t>Sodium_Bicarbonate_Manufacturing_Process</a:t>
            </a:r>
            <a:r>
              <a:rPr lang="en-US" sz="1500" dirty="0">
                <a:latin typeface="Bookman Old Style" panose="02050604050505020204" pitchFamily="18" charset="0"/>
              </a:rPr>
              <a:t>, Manufacturing Process of Baking Powder, Process for Production of Sodium Bicarbonate, #</a:t>
            </a:r>
            <a:r>
              <a:rPr lang="en-US" sz="1500" dirty="0" err="1">
                <a:latin typeface="Bookman Old Style" panose="02050604050505020204" pitchFamily="18" charset="0"/>
              </a:rPr>
              <a:t>Manufacturing_of_Sodium_Bicarbonate</a:t>
            </a:r>
            <a:r>
              <a:rPr lang="en-US" sz="1500" dirty="0">
                <a:latin typeface="Bookman Old Style" panose="02050604050505020204" pitchFamily="18" charset="0"/>
              </a:rPr>
              <a:t>, Baking Soda or Sodium Bicarbonate, Sodium Bicarbonate Manufacture, Sodium Bicarbonate Manufacturing, Manufacture of Sodium Bicarbonate, Baking Soda (Sodium Bicarbonate), Sodium Bicarbonate Manufacture in India, Baking Powder Production Business, #</a:t>
            </a:r>
            <a:r>
              <a:rPr lang="en-US" sz="1500" dirty="0" err="1">
                <a:latin typeface="Bookman Old Style" panose="02050604050505020204" pitchFamily="18" charset="0"/>
              </a:rPr>
              <a:t>Baking_Powder_Manufacturing_Industry</a:t>
            </a:r>
            <a:r>
              <a:rPr lang="en-US" sz="1500" dirty="0">
                <a:latin typeface="Bookman Old Style" panose="02050604050505020204" pitchFamily="18" charset="0"/>
              </a:rPr>
              <a:t>, Manufacturing of Baking Soda, Uses and Applications of Sodium Bicarbonate, Sodium Bicarbonate in Pest Control, Sodium bicarbonate as a cleanser, Sodium bicarbonate in cosmetic, Sodium bicarbonate as a neutralizer, Sodium bicarbonate for domestic purposes, Sodium bicarbonate in gastronomy, Sodium Bicarbonate Market, #Detailed_Project_Report_on_Baking_Powder_Manufacturing_Industry, Project Report on Sodium Bicarbonate Production, Pre-Investment Feasibility Study on Baking Soda or Sodium Bicarbonate, Techno-Economic feasibility study on Baking Soda or Sodium Bicarbonate, #</a:t>
            </a:r>
            <a:r>
              <a:rPr lang="en-US" sz="1500" dirty="0" err="1">
                <a:latin typeface="Bookman Old Style" panose="02050604050505020204" pitchFamily="18" charset="0"/>
              </a:rPr>
              <a:t>Feasibility_report_on_Baking_Soda_or_Sodium_Bicarbonate</a:t>
            </a:r>
            <a:r>
              <a:rPr lang="en-US" sz="1500" dirty="0">
                <a:latin typeface="Bookman Old Style" panose="02050604050505020204" pitchFamily="18" charset="0"/>
              </a:rPr>
              <a:t>, Free Project Profile on Baking Powder Manufacturing Industry, Project profile on Sodium Bicarbonate Production, Download free project profile on Baking Soda or Sodium Bicarbonate</a:t>
            </a:r>
          </a:p>
        </p:txBody>
      </p:sp>
    </p:spTree>
    <p:extLst>
      <p:ext uri="{BB962C8B-B14F-4D97-AF65-F5344CB8AC3E}">
        <p14:creationId xmlns:p14="http://schemas.microsoft.com/office/powerpoint/2010/main" val="10625645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5034007"/>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Sodium bicarbonate is commonly used as baking soda in food and beverage and animal feed. High consumption of grains, dairy, sugar, meat and fish products increases the body acid level which results into several health problems. Consumption of baking soda which is commonly used term for sodium bicarbonate in food &amp; beverage industry, neutralizes the acidic level of body and reduces the risk of several diseases such as arthritis, digestive disorder, heartburn and stomach upset. Application of sodium bicarbonate in wide range of products such as dairy, beers, ciders, cereals, noodles, confectioners, pretzels, etc. will drive the market. Further its excellent properties such as enhancing cakes volume, will positively influence the global sodium bicarbonate market.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3585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89384"/>
            <a:ext cx="9144000" cy="3323987"/>
          </a:xfrm>
          <a:prstGeom prst="rect">
            <a:avLst/>
          </a:prstGeom>
          <a:solidFill>
            <a:schemeClr val="accent1"/>
          </a:solidFill>
          <a:ln w="28575">
            <a:solidFill>
              <a:schemeClr val="tx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500" b="1" dirty="0">
                <a:solidFill>
                  <a:srgbClr val="CC0066"/>
                </a:solidFill>
                <a:latin typeface="Bookman Old Style" panose="02050604050505020204" pitchFamily="18" charset="0"/>
                <a:cs typeface="Aparajita" panose="020B0604020202020204" pitchFamily="34" charset="0"/>
              </a:rPr>
              <a:t>Niir Project Consultancy Services (NPCS) </a:t>
            </a:r>
          </a:p>
          <a:p>
            <a:pPr algn="ctr"/>
            <a:r>
              <a:rPr lang="en-US" sz="2500" b="1" dirty="0">
                <a:solidFill>
                  <a:srgbClr val="CC0066"/>
                </a:solidFill>
                <a:latin typeface="Bookman Old Style" panose="02050604050505020204" pitchFamily="18" charset="0"/>
                <a:cs typeface="Aparajita" panose="020B0604020202020204" pitchFamily="34" charset="0"/>
              </a:rPr>
              <a:t>can provide Detailed Project Report </a:t>
            </a:r>
            <a:r>
              <a:rPr lang="en-US" sz="2500" b="1" dirty="0" smtClean="0">
                <a:solidFill>
                  <a:srgbClr val="CC0066"/>
                </a:solidFill>
                <a:latin typeface="Bookman Old Style" panose="02050604050505020204" pitchFamily="18" charset="0"/>
                <a:cs typeface="Aparajita" panose="020B0604020202020204" pitchFamily="34" charset="0"/>
              </a:rPr>
              <a:t>on</a:t>
            </a:r>
          </a:p>
          <a:p>
            <a:pPr algn="ctr"/>
            <a:r>
              <a:rPr lang="en-US" sz="4000" b="1" dirty="0">
                <a:solidFill>
                  <a:srgbClr val="6600FF"/>
                </a:solidFill>
                <a:latin typeface="Antique Olive" panose="020B0603020204030204" pitchFamily="34" charset="0"/>
              </a:rPr>
              <a:t>Sodium Bicarbonate Production from Soda Ash. </a:t>
            </a:r>
            <a:endParaRPr lang="en-US" sz="4000" b="1" dirty="0" smtClean="0">
              <a:solidFill>
                <a:srgbClr val="6600FF"/>
              </a:solidFill>
              <a:latin typeface="Antique Olive" panose="020B0603020204030204" pitchFamily="34" charset="0"/>
            </a:endParaRPr>
          </a:p>
          <a:p>
            <a:pPr algn="ctr"/>
            <a:r>
              <a:rPr lang="en-US" sz="4000" b="1" dirty="0" smtClean="0">
                <a:solidFill>
                  <a:srgbClr val="006600"/>
                </a:solidFill>
                <a:latin typeface="Antique Olive" panose="020B0603020204030204" pitchFamily="34" charset="0"/>
              </a:rPr>
              <a:t>Baking </a:t>
            </a:r>
            <a:r>
              <a:rPr lang="en-US" sz="4000" b="1" dirty="0">
                <a:solidFill>
                  <a:srgbClr val="006600"/>
                </a:solidFill>
                <a:latin typeface="Antique Olive" panose="020B0603020204030204" pitchFamily="34" charset="0"/>
              </a:rPr>
              <a:t>Soda Manufacturing </a:t>
            </a:r>
            <a:r>
              <a:rPr lang="en-US" sz="4000" b="1" dirty="0" smtClean="0">
                <a:solidFill>
                  <a:srgbClr val="006600"/>
                </a:solidFill>
                <a:latin typeface="Antique Olive" panose="020B0603020204030204" pitchFamily="34" charset="0"/>
              </a:rPr>
              <a:t>Business</a:t>
            </a:r>
            <a:endParaRPr lang="en-US" sz="4000" dirty="0">
              <a:solidFill>
                <a:srgbClr val="006600"/>
              </a:solidFill>
              <a:latin typeface="Antique Olive" panose="020B0603020204030204" pitchFamily="34" charset="0"/>
            </a:endParaRPr>
          </a:p>
        </p:txBody>
      </p:sp>
      <p:sp>
        <p:nvSpPr>
          <p:cNvPr id="3" name="Rectangle 2"/>
          <p:cNvSpPr/>
          <p:nvPr/>
        </p:nvSpPr>
        <p:spPr>
          <a:xfrm>
            <a:off x="-13649" y="3802362"/>
            <a:ext cx="9144001" cy="2308324"/>
          </a:xfrm>
          <a:prstGeom prst="rect">
            <a:avLst/>
          </a:prstGeom>
          <a:solidFill>
            <a:schemeClr val="accent1"/>
          </a:solidFill>
          <a:ln w="28575">
            <a:solidFill>
              <a:schemeClr val="tx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800" b="1" dirty="0" smtClean="0">
                <a:solidFill>
                  <a:schemeClr val="tx1"/>
                </a:solidFill>
                <a:latin typeface="Antique Olive" panose="020B0603020204030204" pitchFamily="34" charset="0"/>
                <a:ea typeface="Calibri" panose="020F0502020204030204" pitchFamily="34" charset="0"/>
                <a:cs typeface="Times New Roman" panose="02020603050405020304" pitchFamily="18" charset="0"/>
              </a:rPr>
              <a:t>See more</a:t>
            </a:r>
          </a:p>
          <a:p>
            <a:pPr algn="ctr"/>
            <a:r>
              <a:rPr lang="en-US" sz="3200" u="sng" dirty="0">
                <a:hlinkClick r:id="rId2"/>
              </a:rPr>
              <a:t>https://bit.ly/2YqdUhU</a:t>
            </a:r>
            <a:r>
              <a:rPr lang="en-US" sz="3200" dirty="0"/>
              <a:t> </a:t>
            </a:r>
          </a:p>
          <a:p>
            <a:pPr algn="ctr"/>
            <a:r>
              <a:rPr lang="en-US" sz="3200" u="sng" dirty="0">
                <a:hlinkClick r:id="rId3"/>
              </a:rPr>
              <a:t>https://bit.ly/2L5pAmz</a:t>
            </a:r>
            <a:endParaRPr lang="en-US" sz="3200" dirty="0"/>
          </a:p>
          <a:p>
            <a:pPr algn="ctr"/>
            <a:r>
              <a:rPr lang="en-US" sz="3200" u="sng" dirty="0">
                <a:hlinkClick r:id="rId4"/>
              </a:rPr>
              <a:t>https://</a:t>
            </a:r>
            <a:r>
              <a:rPr lang="en-US" sz="3200" u="sng" dirty="0" smtClean="0">
                <a:hlinkClick r:id="rId4"/>
              </a:rPr>
              <a:t>bit.ly/2WTfUgX</a:t>
            </a:r>
            <a:endParaRPr lang="en-US" sz="3200" dirty="0"/>
          </a:p>
        </p:txBody>
      </p:sp>
      <p:pic>
        <p:nvPicPr>
          <p:cNvPr id="4" name="Picture 3" descr="NPCS-1.gif"/>
          <p:cNvPicPr/>
          <p:nvPr/>
        </p:nvPicPr>
        <p:blipFill>
          <a:blip r:embed="rId5" cstate="print"/>
          <a:stretch>
            <a:fillRect/>
          </a:stretch>
        </p:blipFill>
        <p:spPr>
          <a:xfrm>
            <a:off x="0" y="6172200"/>
            <a:ext cx="1447800" cy="685800"/>
          </a:xfrm>
          <a:prstGeom prst="rect">
            <a:avLst/>
          </a:prstGeom>
        </p:spPr>
      </p:pic>
      <p:sp>
        <p:nvSpPr>
          <p:cNvPr id="5" name="Rectangle 4"/>
          <p:cNvSpPr/>
          <p:nvPr/>
        </p:nvSpPr>
        <p:spPr>
          <a:xfrm>
            <a:off x="5836693" y="6488668"/>
            <a:ext cx="3276600" cy="369332"/>
          </a:xfrm>
          <a:prstGeom prst="rect">
            <a:avLst/>
          </a:prstGeom>
          <a:solidFill>
            <a:schemeClr val="accent1"/>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6"/>
              </a:rPr>
              <a:t>www.entrepreneurindia.co</a:t>
            </a:r>
            <a:r>
              <a:rPr lang="en-US" b="1" dirty="0" smtClean="0"/>
              <a:t>       </a:t>
            </a:r>
            <a:endParaRPr lang="en-US" b="1" dirty="0"/>
          </a:p>
        </p:txBody>
      </p:sp>
    </p:spTree>
    <p:extLst>
      <p:ext uri="{BB962C8B-B14F-4D97-AF65-F5344CB8AC3E}">
        <p14:creationId xmlns:p14="http://schemas.microsoft.com/office/powerpoint/2010/main" val="2443221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848299" cy="5724644"/>
          </a:xfrm>
          <a:prstGeom prst="rect">
            <a:avLst/>
          </a:prstGeom>
          <a:solidFill>
            <a:schemeClr val="accent1"/>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nn-NO" sz="4400" b="1" dirty="0" smtClean="0">
                <a:ln w="1905"/>
                <a:solidFill>
                  <a:schemeClr val="tx1"/>
                </a:solidFill>
                <a:effectLst>
                  <a:innerShdw blurRad="69850" dist="43180" dir="5400000">
                    <a:srgbClr val="000000">
                      <a:alpha val="65000"/>
                    </a:srgbClr>
                  </a:innerShdw>
                </a:effectLst>
                <a:latin typeface="Bookman Old Style" pitchFamily="18" charset="0"/>
              </a:rPr>
              <a:t>Contact us</a:t>
            </a:r>
          </a:p>
          <a:p>
            <a:pPr>
              <a:lnSpc>
                <a:spcPct val="150000"/>
              </a:lnSpc>
            </a:pPr>
            <a:r>
              <a:rPr lang="nn-NO" sz="3000" b="1" dirty="0" smtClean="0">
                <a:ln w="1905"/>
                <a:solidFill>
                  <a:srgbClr val="FF0066"/>
                </a:solidFill>
                <a:effectLst>
                  <a:innerShdw blurRad="69850" dist="43180" dir="5400000">
                    <a:srgbClr val="000000">
                      <a:alpha val="65000"/>
                    </a:srgbClr>
                  </a:innerShdw>
                </a:effectLst>
                <a:latin typeface="Bookman Old Style" pitchFamily="18" charset="0"/>
              </a:rPr>
              <a:t>NIIR PROJECT CONSULTANCY SERVICES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106-E, Kamla Nagar, Opp. Spark Mall,</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New Delhi-110007, India.</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Email:</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2"/>
              </a:rPr>
              <a:t> npcs.ei@gmail.com</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3"/>
              </a:rPr>
              <a:t>info@entrepreneurindia.co</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Tel: +91-11-23843955, 23845654, 23845886, 8800733955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Mobile: +91-9811043595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Fax: +91-11-23845886</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Website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4"/>
              </a:rPr>
              <a:t>www.entrepreneurindia.co</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5"/>
              </a:rPr>
              <a:t>www.niir.org</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endParaRPr lang="en-US" b="1" dirty="0" smtClean="0">
              <a:ln w="1905"/>
              <a:solidFill>
                <a:schemeClr val="tx2">
                  <a:lumMod val="10000"/>
                </a:schemeClr>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b="1" dirty="0" smtClean="0">
                <a:ln w="1905"/>
                <a:solidFill>
                  <a:srgbClr val="7030A0"/>
                </a:solidFill>
                <a:effectLst>
                  <a:innerShdw blurRad="69850" dist="43180" dir="5400000">
                    <a:srgbClr val="000000">
                      <a:alpha val="65000"/>
                    </a:srgbClr>
                  </a:innerShdw>
                </a:effectLst>
                <a:latin typeface="Bookman Old Style" pitchFamily="18" charset="0"/>
              </a:rPr>
              <a:t>Take a look at NIIR PROJECT CONSULTANCY SERVICES on #</a:t>
            </a:r>
            <a:r>
              <a:rPr lang="en-US" b="1" dirty="0" err="1" smtClean="0">
                <a:ln w="1905"/>
                <a:solidFill>
                  <a:srgbClr val="7030A0"/>
                </a:solidFill>
                <a:effectLst>
                  <a:innerShdw blurRad="69850" dist="43180" dir="5400000">
                    <a:srgbClr val="000000">
                      <a:alpha val="65000"/>
                    </a:srgbClr>
                  </a:innerShdw>
                </a:effectLst>
                <a:latin typeface="Bookman Old Style" pitchFamily="18" charset="0"/>
              </a:rPr>
              <a:t>StreetView</a:t>
            </a:r>
            <a:r>
              <a:rPr lang="en-US" b="1" dirty="0" smtClean="0">
                <a:ln w="1905"/>
                <a:solidFill>
                  <a:srgbClr val="7030A0"/>
                </a:solidFill>
                <a:effectLst>
                  <a:innerShdw blurRad="69850" dist="43180" dir="5400000">
                    <a:srgbClr val="000000">
                      <a:alpha val="65000"/>
                    </a:srgbClr>
                  </a:innerShdw>
                </a:effectLst>
                <a:latin typeface="Bookman Old Style" pitchFamily="18" charset="0"/>
              </a:rPr>
              <a:t> </a:t>
            </a:r>
            <a:endParaRPr lang="en-US" b="1" dirty="0" smtClean="0">
              <a:ln w="1905"/>
              <a:solidFill>
                <a:srgbClr val="7030A0"/>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sz="2800" b="1" dirty="0" smtClean="0">
                <a:ln w="1905"/>
                <a:effectLst>
                  <a:innerShdw blurRad="69850" dist="43180" dir="5400000">
                    <a:srgbClr val="000000">
                      <a:alpha val="65000"/>
                    </a:srgbClr>
                  </a:innerShdw>
                </a:effectLst>
                <a:latin typeface="Bookman Old Style" pitchFamily="18" charset="0"/>
                <a:hlinkClick r:id="rId6"/>
              </a:rPr>
              <a:t>https://goo.gl/VstWkd</a:t>
            </a:r>
            <a:r>
              <a:rPr lang="en-US" sz="2800" b="1" dirty="0" smtClean="0">
                <a:ln w="1905"/>
                <a:effectLst>
                  <a:innerShdw blurRad="69850" dist="43180" dir="5400000">
                    <a:srgbClr val="000000">
                      <a:alpha val="65000"/>
                    </a:srgbClr>
                  </a:innerShdw>
                </a:effectLst>
                <a:latin typeface="Bookman Old Style" pitchFamily="18" charset="0"/>
              </a:rPr>
              <a:t>     </a:t>
            </a:r>
            <a:endParaRPr lang="nn-NO" sz="2800" b="1" dirty="0">
              <a:ln w="1905"/>
              <a:effectLst>
                <a:innerShdw blurRad="69850" dist="43180" dir="5400000">
                  <a:srgbClr val="000000">
                    <a:alpha val="65000"/>
                  </a:srgbClr>
                </a:innerShdw>
              </a:effectLst>
              <a:latin typeface="Bookman Old Style" pitchFamily="18" charset="0"/>
              <a:hlinkClick r:id="rId5"/>
            </a:endParaRPr>
          </a:p>
        </p:txBody>
      </p:sp>
      <p:pic>
        <p:nvPicPr>
          <p:cNvPr id="3" name="Picture 2" descr="NPCS-1.gif"/>
          <p:cNvPicPr/>
          <p:nvPr/>
        </p:nvPicPr>
        <p:blipFill>
          <a:blip r:embed="rId7" cstate="print"/>
          <a:stretch>
            <a:fillRect/>
          </a:stretch>
        </p:blipFill>
        <p:spPr>
          <a:xfrm>
            <a:off x="0" y="6172200"/>
            <a:ext cx="1447800" cy="685800"/>
          </a:xfrm>
          <a:prstGeom prst="rect">
            <a:avLst/>
          </a:prstGeom>
        </p:spPr>
      </p:pic>
      <p:sp>
        <p:nvSpPr>
          <p:cNvPr id="4" name="Rectangle 3"/>
          <p:cNvSpPr/>
          <p:nvPr/>
        </p:nvSpPr>
        <p:spPr>
          <a:xfrm>
            <a:off x="5836693" y="6488668"/>
            <a:ext cx="3276600" cy="369332"/>
          </a:xfrm>
          <a:prstGeom prst="rect">
            <a:avLst/>
          </a:prstGeom>
          <a:solidFill>
            <a:schemeClr val="accent1"/>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1313985279"/>
      </p:ext>
    </p:extLst>
  </p:cSld>
  <p:clrMapOvr>
    <a:masterClrMapping/>
  </p:clrMapOvr>
  <p:transition spd="slow">
    <p:comb/>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3900" y="1182459"/>
            <a:ext cx="8267700" cy="4708981"/>
          </a:xfrm>
          <a:prstGeom prst="rect">
            <a:avLst/>
          </a:prstGeom>
          <a:solidFill>
            <a:schemeClr val="accent1"/>
          </a:solidFill>
          <a:ln>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2"/>
              </a:rPr>
              <a:t>https://www.linkedin.com/company/niir-project-consultancy-services</a:t>
            </a:r>
            <a:r>
              <a:rPr lang="en-US" sz="2000" b="1" dirty="0" smtClean="0">
                <a:ln w="1905"/>
                <a:effectLst>
                  <a:innerShdw blurRad="69850" dist="43180" dir="5400000">
                    <a:srgbClr val="000000">
                      <a:alpha val="65000"/>
                    </a:srgbClr>
                  </a:innerShdw>
                </a:effectLst>
                <a:latin typeface="Bookman Old Style" pitchFamily="18" charset="0"/>
              </a:rPr>
              <a:t>      </a:t>
            </a:r>
          </a:p>
          <a:p>
            <a:pPr>
              <a:buFont typeface="Wingdings" pitchFamily="2" charset="2"/>
              <a:buChar char="Ø"/>
            </a:pPr>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3"/>
              </a:rPr>
              <a:t>https://www.facebook.com/NIIR.ORG</a:t>
            </a:r>
            <a:r>
              <a:rPr lang="en-US" sz="2000" b="1" dirty="0" smtClean="0">
                <a:ln w="1905"/>
                <a:effectLst>
                  <a:innerShdw blurRad="69850" dist="43180" dir="5400000">
                    <a:srgbClr val="000000">
                      <a:alpha val="65000"/>
                    </a:srgbClr>
                  </a:innerShdw>
                </a:effectLst>
                <a:latin typeface="Bookman Old Style" pitchFamily="18" charset="0"/>
              </a:rPr>
              <a:t>      </a:t>
            </a:r>
          </a:p>
          <a:p>
            <a:endParaRPr lang="en-US" sz="2000" b="1" dirty="0" smtClean="0">
              <a:ln w="1905"/>
              <a:effectLst>
                <a:innerShdw blurRad="69850" dist="43180" dir="5400000">
                  <a:srgbClr val="000000">
                    <a:alpha val="65000"/>
                  </a:srgbClr>
                </a:innerShdw>
              </a:effectLst>
              <a:latin typeface="Bookman Old Style" pitchFamily="18" charset="0"/>
            </a:endParaRPr>
          </a:p>
          <a:p>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4"/>
              </a:rPr>
              <a:t>https://www.youtube.com/user/NIIRproject</a:t>
            </a:r>
            <a:r>
              <a:rPr lang="en-US" sz="2000" b="1" dirty="0" smtClean="0">
                <a:ln w="1905"/>
                <a:effectLst>
                  <a:innerShdw blurRad="69850" dist="43180" dir="5400000">
                    <a:srgbClr val="000000">
                      <a:alpha val="65000"/>
                    </a:srgbClr>
                  </a:innerShdw>
                </a:effectLst>
                <a:latin typeface="Bookman Old Style" pitchFamily="18" charset="0"/>
              </a:rPr>
              <a:t>     </a:t>
            </a:r>
          </a:p>
          <a:p>
            <a:pPr>
              <a:buFont typeface="Wingdings" pitchFamily="2" charset="2"/>
              <a:buChar char="Ø"/>
            </a:pPr>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defRPr/>
            </a:pPr>
            <a:r>
              <a:rPr lang="en-US" sz="2000" b="1" dirty="0">
                <a:ln w="1905"/>
                <a:effectLst>
                  <a:innerShdw blurRad="69850" dist="43180" dir="5400000">
                    <a:srgbClr val="000000">
                      <a:alpha val="65000"/>
                    </a:srgbClr>
                  </a:innerShdw>
                </a:effectLst>
                <a:latin typeface="Bookman Old Style" pitchFamily="18" charset="0"/>
                <a:hlinkClick r:id="rId5"/>
              </a:rPr>
              <a:t>https://plus.google.com/+</a:t>
            </a:r>
            <a:r>
              <a:rPr lang="en-US" sz="2000" b="1" dirty="0" smtClean="0">
                <a:ln w="1905"/>
                <a:effectLst>
                  <a:innerShdw blurRad="69850" dist="43180" dir="5400000">
                    <a:srgbClr val="000000">
                      <a:alpha val="65000"/>
                    </a:srgbClr>
                  </a:innerShdw>
                </a:effectLst>
                <a:latin typeface="Bookman Old Style" pitchFamily="18" charset="0"/>
                <a:hlinkClick r:id="rId5"/>
              </a:rPr>
              <a:t>EntrepreneurIndiaNewDelhi</a:t>
            </a:r>
            <a:r>
              <a:rPr lang="en-US" sz="2000" b="1" dirty="0" smtClean="0">
                <a:ln w="1905"/>
                <a:effectLst>
                  <a:innerShdw blurRad="69850" dist="43180" dir="5400000">
                    <a:srgbClr val="000000">
                      <a:alpha val="65000"/>
                    </a:srgbClr>
                  </a:innerShdw>
                </a:effectLst>
                <a:latin typeface="Bookman Old Style" pitchFamily="18" charset="0"/>
              </a:rPr>
              <a:t>  </a:t>
            </a:r>
          </a:p>
          <a:p>
            <a:pPr>
              <a:defRPr/>
            </a:pPr>
            <a:r>
              <a:rPr lang="en-US" sz="2000" b="1" dirty="0" smtClean="0">
                <a:ln w="1905"/>
                <a:effectLst>
                  <a:innerShdw blurRad="69850" dist="43180" dir="5400000">
                    <a:srgbClr val="000000">
                      <a:alpha val="65000"/>
                    </a:srgbClr>
                  </a:innerShdw>
                </a:effectLst>
                <a:latin typeface="Bookman Old Style" pitchFamily="18" charset="0"/>
              </a:rPr>
              <a:t>       </a:t>
            </a:r>
            <a:endParaRPr lang="en-US" sz="2000" b="1" dirty="0">
              <a:ln w="1905"/>
              <a:effectLst>
                <a:innerShdw blurRad="69850" dist="43180" dir="5400000">
                  <a:srgbClr val="000000">
                    <a:alpha val="65000"/>
                  </a:srgbClr>
                </a:innerShdw>
              </a:effectLst>
              <a:latin typeface="Bookman Old Style" pitchFamily="18" charset="0"/>
            </a:endParaRPr>
          </a:p>
          <a:p>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6"/>
              </a:rPr>
              <a:t>https://twitter.com/npcs_in</a:t>
            </a:r>
            <a:r>
              <a:rPr lang="en-US" sz="2000" b="1" dirty="0" smtClean="0">
                <a:ln w="1905"/>
                <a:effectLst>
                  <a:innerShdw blurRad="69850" dist="43180" dir="5400000">
                    <a:srgbClr val="000000">
                      <a:alpha val="65000"/>
                    </a:srgbClr>
                  </a:innerShdw>
                </a:effectLst>
                <a:latin typeface="Bookman Old Style" pitchFamily="18" charset="0"/>
              </a:rPr>
              <a:t>       </a:t>
            </a:r>
          </a:p>
          <a:p>
            <a:endParaRPr lang="en-US" sz="2000" b="1" dirty="0" smtClean="0">
              <a:ln w="1905"/>
              <a:effectLst>
                <a:innerShdw blurRad="69850" dist="43180" dir="5400000">
                  <a:srgbClr val="000000">
                    <a:alpha val="65000"/>
                  </a:srgbClr>
                </a:innerShdw>
              </a:effectLst>
              <a:latin typeface="Bookman Old Style" pitchFamily="18" charset="0"/>
            </a:endParaRPr>
          </a:p>
          <a:p>
            <a:endParaRPr lang="en-US" sz="2000" b="1" dirty="0" smtClean="0">
              <a:ln w="1905"/>
              <a:effectLst>
                <a:innerShdw blurRad="69850" dist="43180" dir="5400000">
                  <a:srgbClr val="000000">
                    <a:alpha val="65000"/>
                  </a:srgbClr>
                </a:innerShdw>
              </a:effectLst>
              <a:latin typeface="Bookman Old Style" pitchFamily="18" charset="0"/>
            </a:endParaRPr>
          </a:p>
          <a:p>
            <a:pPr indent="-342900">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7"/>
              </a:rPr>
              <a:t>https://www.pinterest.com/npcsindia/</a:t>
            </a:r>
            <a:r>
              <a:rPr lang="en-US" sz="2000" b="1" dirty="0" smtClean="0">
                <a:ln w="1905"/>
                <a:effectLst>
                  <a:innerShdw blurRad="69850" dist="43180" dir="5400000">
                    <a:srgbClr val="000000">
                      <a:alpha val="65000"/>
                    </a:srgbClr>
                  </a:innerShdw>
                </a:effectLst>
                <a:latin typeface="Bookman Old Style" pitchFamily="18" charset="0"/>
              </a:rPr>
              <a:t>      </a:t>
            </a:r>
            <a:endParaRPr lang="en-US" sz="2400" u="sng" dirty="0">
              <a:ln>
                <a:solidFill>
                  <a:schemeClr val="accent1">
                    <a:lumMod val="75000"/>
                  </a:schemeClr>
                </a:solidFill>
              </a:ln>
              <a:solidFill>
                <a:srgbClr val="CCFFFF"/>
              </a:solidFill>
            </a:endParaRPr>
          </a:p>
        </p:txBody>
      </p:sp>
      <p:pic>
        <p:nvPicPr>
          <p:cNvPr id="3" name="Picture 1" descr="Twitter"/>
          <p:cNvPicPr>
            <a:picLocks noChangeAspect="1" noChangeArrowheads="1"/>
          </p:cNvPicPr>
          <p:nvPr/>
        </p:nvPicPr>
        <p:blipFill>
          <a:blip r:embed="rId8" cstate="print"/>
          <a:srcRect l="77065"/>
          <a:stretch>
            <a:fillRect/>
          </a:stretch>
        </p:blipFill>
        <p:spPr bwMode="auto">
          <a:xfrm>
            <a:off x="80461" y="4645304"/>
            <a:ext cx="514350" cy="406066"/>
          </a:xfrm>
          <a:prstGeom prst="rect">
            <a:avLst/>
          </a:prstGeom>
          <a:noFill/>
        </p:spPr>
      </p:pic>
      <p:pic>
        <p:nvPicPr>
          <p:cNvPr id="4" name="Picture 2" descr="YouTube"/>
          <p:cNvPicPr>
            <a:picLocks noChangeAspect="1" noChangeArrowheads="1"/>
          </p:cNvPicPr>
          <p:nvPr/>
        </p:nvPicPr>
        <p:blipFill>
          <a:blip r:embed="rId9" cstate="print"/>
          <a:srcRect/>
          <a:stretch>
            <a:fillRect/>
          </a:stretch>
        </p:blipFill>
        <p:spPr bwMode="auto">
          <a:xfrm>
            <a:off x="49092" y="2982187"/>
            <a:ext cx="610264" cy="476250"/>
          </a:xfrm>
          <a:prstGeom prst="rect">
            <a:avLst/>
          </a:prstGeom>
          <a:noFill/>
        </p:spPr>
      </p:pic>
      <p:pic>
        <p:nvPicPr>
          <p:cNvPr id="5" name="Picture 22" descr="download"/>
          <p:cNvPicPr>
            <a:picLocks noChangeAspect="1" noChangeArrowheads="1"/>
          </p:cNvPicPr>
          <p:nvPr/>
        </p:nvPicPr>
        <p:blipFill>
          <a:blip r:embed="rId10" cstate="print"/>
          <a:srcRect l="69565" t="31934" b="27731"/>
          <a:stretch>
            <a:fillRect/>
          </a:stretch>
        </p:blipFill>
        <p:spPr bwMode="auto">
          <a:xfrm>
            <a:off x="99511" y="1149465"/>
            <a:ext cx="523875" cy="688697"/>
          </a:xfrm>
          <a:prstGeom prst="rect">
            <a:avLst/>
          </a:prstGeom>
          <a:noFill/>
        </p:spPr>
      </p:pic>
      <p:pic>
        <p:nvPicPr>
          <p:cNvPr id="6" name="Picture 23" descr="download"/>
          <p:cNvPicPr>
            <a:picLocks noChangeAspect="1" noChangeArrowheads="1"/>
          </p:cNvPicPr>
          <p:nvPr/>
        </p:nvPicPr>
        <p:blipFill>
          <a:blip r:embed="rId11" cstate="print"/>
          <a:srcRect/>
          <a:stretch>
            <a:fillRect/>
          </a:stretch>
        </p:blipFill>
        <p:spPr bwMode="auto">
          <a:xfrm>
            <a:off x="51886" y="3702702"/>
            <a:ext cx="571500" cy="555625"/>
          </a:xfrm>
          <a:prstGeom prst="rect">
            <a:avLst/>
          </a:prstGeom>
          <a:noFill/>
        </p:spPr>
      </p:pic>
      <p:pic>
        <p:nvPicPr>
          <p:cNvPr id="7" name="Picture 1" descr="download (2)"/>
          <p:cNvPicPr>
            <a:picLocks noChangeAspect="1" noChangeArrowheads="1"/>
          </p:cNvPicPr>
          <p:nvPr/>
        </p:nvPicPr>
        <p:blipFill>
          <a:blip r:embed="rId12" cstate="print"/>
          <a:srcRect/>
          <a:stretch>
            <a:fillRect/>
          </a:stretch>
        </p:blipFill>
        <p:spPr bwMode="auto">
          <a:xfrm>
            <a:off x="83965" y="2138367"/>
            <a:ext cx="495300" cy="495300"/>
          </a:xfrm>
          <a:prstGeom prst="rect">
            <a:avLst/>
          </a:prstGeom>
          <a:noFill/>
        </p:spPr>
      </p:pic>
      <p:pic>
        <p:nvPicPr>
          <p:cNvPr id="8" name="Picture 2" descr="download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699" y="5453469"/>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NPCS-1.gif"/>
          <p:cNvPicPr/>
          <p:nvPr/>
        </p:nvPicPr>
        <p:blipFill>
          <a:blip r:embed="rId14" cstate="print"/>
          <a:stretch>
            <a:fillRect/>
          </a:stretch>
        </p:blipFill>
        <p:spPr>
          <a:xfrm>
            <a:off x="0" y="6172200"/>
            <a:ext cx="1447800" cy="685800"/>
          </a:xfrm>
          <a:prstGeom prst="rect">
            <a:avLst/>
          </a:prstGeom>
        </p:spPr>
      </p:pic>
      <p:sp>
        <p:nvSpPr>
          <p:cNvPr id="10" name="Rectangle 9"/>
          <p:cNvSpPr/>
          <p:nvPr/>
        </p:nvSpPr>
        <p:spPr>
          <a:xfrm>
            <a:off x="5790197" y="6515100"/>
            <a:ext cx="33538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15"/>
              </a:rPr>
              <a:t>www.entrepreneurindia.co</a:t>
            </a:r>
            <a:r>
              <a:rPr lang="en-US" b="1" dirty="0" smtClean="0"/>
              <a:t>   </a:t>
            </a:r>
            <a:endParaRPr lang="en-US" dirty="0"/>
          </a:p>
        </p:txBody>
      </p:sp>
      <p:sp>
        <p:nvSpPr>
          <p:cNvPr id="11" name="Rectangle 10"/>
          <p:cNvSpPr/>
          <p:nvPr/>
        </p:nvSpPr>
        <p:spPr>
          <a:xfrm>
            <a:off x="3377216" y="297359"/>
            <a:ext cx="2961067" cy="769441"/>
          </a:xfrm>
          <a:prstGeom prst="rect">
            <a:avLst/>
          </a:prstGeom>
          <a:solidFill>
            <a:schemeClr val="accent1"/>
          </a:solidFill>
          <a:ln w="28575">
            <a:solidFill>
              <a:schemeClr val="tx1"/>
            </a:solidFill>
          </a:ln>
        </p:spPr>
        <p:txBody>
          <a:bodyPr wrap="none">
            <a:spAutoFit/>
          </a:bodyPr>
          <a:lstStyle/>
          <a:p>
            <a:r>
              <a:rPr lang="nn-NO" sz="4400" b="1" dirty="0" smtClean="0">
                <a:ln w="1905"/>
                <a:solidFill>
                  <a:srgbClr val="FF0066"/>
                </a:solidFill>
                <a:effectLst>
                  <a:innerShdw blurRad="69850" dist="43180" dir="5400000">
                    <a:srgbClr val="000000">
                      <a:alpha val="65000"/>
                    </a:srgbClr>
                  </a:innerShdw>
                </a:effectLst>
                <a:latin typeface="Bookman Old Style" pitchFamily="18" charset="0"/>
              </a:rPr>
              <a:t>Follow us</a:t>
            </a:r>
            <a:endParaRPr lang="en-US" sz="4400" dirty="0">
              <a:solidFill>
                <a:srgbClr val="FF0066"/>
              </a:solidFill>
            </a:endParaRPr>
          </a:p>
        </p:txBody>
      </p:sp>
    </p:spTree>
    <p:extLst>
      <p:ext uri="{BB962C8B-B14F-4D97-AF65-F5344CB8AC3E}">
        <p14:creationId xmlns:p14="http://schemas.microsoft.com/office/powerpoint/2010/main" val="446611781"/>
      </p:ext>
    </p:extLst>
  </p:cSld>
  <p:clrMapOvr>
    <a:masterClrMapping/>
  </p:clrMapOvr>
  <p:transition spd="slow">
    <p:comb/>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5050" y="728200"/>
            <a:ext cx="4572000" cy="2879948"/>
          </a:xfrm>
          <a:prstGeom prst="rect">
            <a:avLst/>
          </a:prstGeom>
          <a:solidFill>
            <a:srgbClr val="FFFFFF">
              <a:shade val="85000"/>
            </a:srgbClr>
          </a:solidFill>
          <a:ln w="190500" cap="sq">
            <a:solidFill>
              <a:schemeClr val="accent2">
                <a:lumMod val="5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Rectangle 2"/>
          <p:cNvSpPr/>
          <p:nvPr/>
        </p:nvSpPr>
        <p:spPr>
          <a:xfrm>
            <a:off x="1143000" y="4343400"/>
            <a:ext cx="6896100" cy="1384995"/>
          </a:xfrm>
          <a:prstGeom prst="rect">
            <a:avLst/>
          </a:prstGeom>
          <a:solidFill>
            <a:schemeClr val="accent1"/>
          </a:solidFill>
          <a:ln w="38100">
            <a:solidFill>
              <a:schemeClr val="tx1"/>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3200" b="1" dirty="0" smtClean="0">
                <a:ln w="1905"/>
                <a:solidFill>
                  <a:srgbClr val="7030A0"/>
                </a:solidFill>
                <a:effectLst>
                  <a:innerShdw blurRad="69850" dist="43180" dir="5400000">
                    <a:srgbClr val="000000">
                      <a:alpha val="65000"/>
                    </a:srgbClr>
                  </a:innerShdw>
                </a:effectLst>
              </a:rPr>
              <a:t>For more information, visit us at: </a:t>
            </a:r>
            <a:r>
              <a:rPr lang="en-US" sz="2400" b="1" dirty="0" smtClean="0">
                <a:ln w="1905"/>
                <a:solidFill>
                  <a:schemeClr val="tx2">
                    <a:lumMod val="10000"/>
                  </a:schemeClr>
                </a:solidFill>
                <a:effectLst>
                  <a:innerShdw blurRad="69850" dist="43180" dir="5400000">
                    <a:srgbClr val="000000">
                      <a:alpha val="65000"/>
                    </a:srgbClr>
                  </a:innerShdw>
                </a:effectLst>
              </a:rPr>
              <a:t/>
            </a:r>
            <a:br>
              <a:rPr lang="en-US" sz="2400" b="1" dirty="0" smtClean="0">
                <a:ln w="1905"/>
                <a:solidFill>
                  <a:schemeClr val="tx2">
                    <a:lumMod val="10000"/>
                  </a:schemeClr>
                </a:solidFill>
                <a:effectLst>
                  <a:innerShdw blurRad="69850" dist="43180" dir="5400000">
                    <a:srgbClr val="000000">
                      <a:alpha val="65000"/>
                    </a:srgbClr>
                  </a:innerShdw>
                </a:effectLst>
              </a:rPr>
            </a:br>
            <a:r>
              <a:rPr lang="en-US" sz="2400" b="1" dirty="0" smtClean="0">
                <a:ln w="1905"/>
                <a:solidFill>
                  <a:schemeClr val="tx2">
                    <a:lumMod val="10000"/>
                  </a:schemeClr>
                </a:solidFill>
                <a:effectLst>
                  <a:innerShdw blurRad="69850" dist="43180" dir="5400000">
                    <a:srgbClr val="000000">
                      <a:alpha val="65000"/>
                    </a:srgbClr>
                  </a:innerShdw>
                </a:effectLst>
                <a:hlinkClick r:id="rId3"/>
              </a:rPr>
              <a:t>www.niir.org</a:t>
            </a:r>
            <a:r>
              <a:rPr lang="en-US" sz="2400" b="1" dirty="0" smtClean="0">
                <a:ln w="1905"/>
                <a:solidFill>
                  <a:schemeClr val="tx2">
                    <a:lumMod val="10000"/>
                  </a:schemeClr>
                </a:solidFill>
                <a:effectLst>
                  <a:innerShdw blurRad="69850" dist="43180" dir="5400000">
                    <a:srgbClr val="000000">
                      <a:alpha val="65000"/>
                    </a:srgbClr>
                  </a:innerShdw>
                </a:effectLst>
              </a:rPr>
              <a:t> </a:t>
            </a:r>
          </a:p>
          <a:p>
            <a:pPr algn="ctr"/>
            <a:r>
              <a:rPr lang="en-US" sz="2800" b="1" dirty="0" smtClean="0">
                <a:ln w="1905"/>
                <a:solidFill>
                  <a:schemeClr val="tx2">
                    <a:lumMod val="10000"/>
                  </a:schemeClr>
                </a:solidFill>
                <a:effectLst>
                  <a:innerShdw blurRad="69850" dist="43180" dir="5400000">
                    <a:srgbClr val="000000">
                      <a:alpha val="65000"/>
                    </a:srgbClr>
                  </a:innerShdw>
                </a:effectLst>
                <a:hlinkClick r:id="rId4"/>
              </a:rPr>
              <a:t>www.entrepreneurindia.co</a:t>
            </a:r>
            <a:r>
              <a:rPr lang="en-US" sz="2800" b="1" dirty="0" smtClean="0">
                <a:ln w="1905"/>
                <a:solidFill>
                  <a:schemeClr val="tx2">
                    <a:lumMod val="10000"/>
                  </a:schemeClr>
                </a:solidFill>
                <a:effectLst>
                  <a:innerShdw blurRad="69850" dist="43180" dir="5400000">
                    <a:srgbClr val="000000">
                      <a:alpha val="65000"/>
                    </a:srgbClr>
                  </a:innerShdw>
                </a:effectLst>
              </a:rPr>
              <a:t>    </a:t>
            </a:r>
            <a:endParaRPr lang="en-US" sz="2400" dirty="0"/>
          </a:p>
        </p:txBody>
      </p:sp>
      <p:pic>
        <p:nvPicPr>
          <p:cNvPr id="4" name="Picture 3" descr="NPCS-1.gif"/>
          <p:cNvPicPr/>
          <p:nvPr/>
        </p:nvPicPr>
        <p:blipFill>
          <a:blip r:embed="rId5" cstate="print"/>
          <a:stretch>
            <a:fillRect/>
          </a:stretch>
        </p:blipFill>
        <p:spPr>
          <a:xfrm>
            <a:off x="0" y="6172200"/>
            <a:ext cx="1447800" cy="685800"/>
          </a:xfrm>
          <a:prstGeom prst="rect">
            <a:avLst/>
          </a:prstGeom>
        </p:spPr>
      </p:pic>
      <p:sp>
        <p:nvSpPr>
          <p:cNvPr id="5" name="Rectangle 4"/>
          <p:cNvSpPr/>
          <p:nvPr/>
        </p:nvSpPr>
        <p:spPr>
          <a:xfrm>
            <a:off x="5836693" y="6488668"/>
            <a:ext cx="3276600" cy="369332"/>
          </a:xfrm>
          <a:prstGeom prst="rect">
            <a:avLst/>
          </a:prstGeom>
          <a:solidFill>
            <a:schemeClr val="accent1"/>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304255881"/>
      </p:ext>
    </p:extLst>
  </p:cSld>
  <p:clrMapOvr>
    <a:masterClrMapping/>
  </p:clrMapOvr>
  <p:transition spd="slow">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5" name="Rectangle 4"/>
          <p:cNvSpPr/>
          <p:nvPr/>
        </p:nvSpPr>
        <p:spPr>
          <a:xfrm>
            <a:off x="152400" y="228600"/>
            <a:ext cx="8839200" cy="4962192"/>
          </a:xfrm>
          <a:prstGeom prst="rect">
            <a:avLst/>
          </a:prstGeom>
          <a:solidFill>
            <a:schemeClr val="accent1"/>
          </a:solidFill>
          <a:ln>
            <a:solidFill>
              <a:schemeClr val="tx1"/>
            </a:solidFill>
          </a:ln>
        </p:spPr>
        <p:txBody>
          <a:bodyPr wrap="square">
            <a:spAutoFit/>
          </a:bodyPr>
          <a:lstStyle/>
          <a:p>
            <a:pPr algn="ctr">
              <a:lnSpc>
                <a:spcPct val="150000"/>
              </a:lnSpc>
              <a:spcAft>
                <a:spcPts val="800"/>
              </a:spcAft>
            </a:pPr>
            <a:r>
              <a:rPr lang="en-US" sz="2400" b="1" dirty="0">
                <a:solidFill>
                  <a:srgbClr val="CC0066"/>
                </a:solidFill>
                <a:latin typeface="Antique Olive" panose="020B0603020204030204" pitchFamily="34" charset="0"/>
                <a:ea typeface="Calibri" panose="020F0502020204030204" pitchFamily="34" charset="0"/>
                <a:cs typeface="Times New Roman" panose="02020603050405020304" pitchFamily="18" charset="0"/>
              </a:rPr>
              <a:t>Uses and Applications of Sodium Bicarbonate:</a:t>
            </a:r>
            <a:endParaRPr lang="en-US" sz="2000" b="1" dirty="0">
              <a:solidFill>
                <a:srgbClr val="CC0066"/>
              </a:solidFill>
              <a:latin typeface="Antique Olive" panose="020B0603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Sodium bicarbonate can be used to remove the odor that a thermos takes on after not being used for a long time with the lid closed. It can also be used as a deodorant when applied under the arms. To make things white, mix sodium bicarbonate with lavender essential oil.</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b="1" dirty="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Sodium Bicarbonate in Pest Control</a:t>
            </a:r>
            <a:endParaRPr lang="en-US" sz="1600" b="1" dirty="0">
              <a:solidFill>
                <a:srgbClr val="000099"/>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b="1" dirty="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Sodium bicarbonate as a cleanser</a:t>
            </a:r>
            <a:endParaRPr lang="en-US" sz="1600" b="1" dirty="0">
              <a:solidFill>
                <a:srgbClr val="000099"/>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b="1" dirty="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Sodium bicarbonate in cosmetic</a:t>
            </a:r>
            <a:endParaRPr lang="en-US" sz="1600" b="1" dirty="0">
              <a:solidFill>
                <a:srgbClr val="000099"/>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b="1" dirty="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Sodium bicarbonate as a neutralizer</a:t>
            </a:r>
            <a:endParaRPr lang="en-US" sz="1600" b="1" dirty="0">
              <a:solidFill>
                <a:srgbClr val="000099"/>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Symbol" panose="05050102010706020507" pitchFamily="18" charset="2"/>
              <a:buChar char=""/>
            </a:pPr>
            <a:r>
              <a:rPr lang="en-US" b="1" dirty="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Sodium bicarbonate for domestic purposes</a:t>
            </a:r>
            <a:endParaRPr lang="en-US" sz="1600" b="1" dirty="0">
              <a:solidFill>
                <a:srgbClr val="000099"/>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Symbol" panose="05050102010706020507" pitchFamily="18" charset="2"/>
              <a:buChar char=""/>
            </a:pPr>
            <a:r>
              <a:rPr lang="en-US" b="1" dirty="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Sodium bicarbonate in </a:t>
            </a:r>
            <a:r>
              <a:rPr lang="en-US" b="1" dirty="0" smtClean="0">
                <a:solidFill>
                  <a:srgbClr val="000099"/>
                </a:solidFill>
                <a:latin typeface="Bookman Old Style" panose="02050604050505020204" pitchFamily="18" charset="0"/>
                <a:ea typeface="Calibri" panose="020F0502020204030204" pitchFamily="34" charset="0"/>
                <a:cs typeface="Times New Roman" panose="02020603050405020304" pitchFamily="18" charset="0"/>
              </a:rPr>
              <a:t>gastronomy</a:t>
            </a:r>
            <a:endParaRPr lang="en-US" sz="1600" b="1" dirty="0">
              <a:solidFill>
                <a:srgbClr val="000099"/>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9347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5" name="Rectangle 4"/>
          <p:cNvSpPr/>
          <p:nvPr/>
        </p:nvSpPr>
        <p:spPr>
          <a:xfrm>
            <a:off x="152400" y="228600"/>
            <a:ext cx="8763000" cy="5098832"/>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sz="2800" b="1" u="sng" dirty="0">
                <a:solidFill>
                  <a:srgbClr val="006600"/>
                </a:solidFill>
                <a:latin typeface="Antique Olive" panose="020B0603020204030204" pitchFamily="34" charset="0"/>
                <a:ea typeface="Calibri" panose="020F0502020204030204" pitchFamily="34" charset="0"/>
                <a:cs typeface="Times New Roman" panose="02020603050405020304" pitchFamily="18" charset="0"/>
              </a:rPr>
              <a:t>Market Outlook</a:t>
            </a:r>
            <a:endParaRPr lang="en-US" sz="2400" b="1" u="sng" dirty="0">
              <a:solidFill>
                <a:srgbClr val="006600"/>
              </a:solidFill>
              <a:latin typeface="Antique Olive" panose="020B0603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The global sodium bicarbonate market is estimated to reach US$ 2,443.1 </a:t>
            </a:r>
            <a:r>
              <a:rPr lang="en-US" b="1" dirty="0" err="1">
                <a:latin typeface="Bookman Old Style" panose="02050604050505020204" pitchFamily="18" charset="0"/>
                <a:ea typeface="Calibri" panose="020F0502020204030204" pitchFamily="34" charset="0"/>
                <a:cs typeface="Times New Roman" panose="02020603050405020304" pitchFamily="18" charset="0"/>
              </a:rPr>
              <a:t>Mn</a:t>
            </a:r>
            <a:r>
              <a:rPr lang="en-US" b="1" dirty="0">
                <a:latin typeface="Bookman Old Style" panose="02050604050505020204" pitchFamily="18" charset="0"/>
                <a:ea typeface="Calibri" panose="020F0502020204030204" pitchFamily="34" charset="0"/>
                <a:cs typeface="Times New Roman" panose="02020603050405020304" pitchFamily="18" charset="0"/>
              </a:rPr>
              <a:t> by the end of the forecast period and is expected to expand at a CAGR of 3.7% for the period 2018–2028. The factors responsible for this positive growth of sodium bicarbonate market are increasing demand from industrial and pharmaceutical sectors, growing disposable income and favorable socioeconomic trends.</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b="1" dirty="0">
                <a:latin typeface="Bookman Old Style" panose="02050604050505020204" pitchFamily="18" charset="0"/>
                <a:ea typeface="Calibri" panose="020F0502020204030204" pitchFamily="34" charset="0"/>
                <a:cs typeface="Times New Roman" panose="02020603050405020304" pitchFamily="18" charset="0"/>
              </a:rPr>
              <a:t>Global demand for sodium bicarbonate will be driven by increasing demand from food &amp; beverage industry. Rising population worldwide is growing the demand for sodium bicarbonate coupled with shift in consumer eating habits, favoring the sodium bicarbonate market. </a:t>
            </a:r>
            <a:endParaRPr lang="en-US" b="1" dirty="0"/>
          </a:p>
        </p:txBody>
      </p:sp>
    </p:spTree>
    <p:extLst>
      <p:ext uri="{BB962C8B-B14F-4D97-AF65-F5344CB8AC3E}">
        <p14:creationId xmlns:p14="http://schemas.microsoft.com/office/powerpoint/2010/main" val="4290351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2125518"/>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Consumption of dairy, meat, fish etc. have predominantly resulted into higher body PH value, to treat alkaline level of human body sodium bicarbonate is used. Further its application in bakery product will positively impact sodium bicarbonate market growth over coming years.</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2590800"/>
            <a:ext cx="2143125" cy="214312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105385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228600" y="457200"/>
            <a:ext cx="8686800" cy="1130566"/>
          </a:xfrm>
          <a:prstGeom prst="rect">
            <a:avLst/>
          </a:prstGeom>
          <a:solidFill>
            <a:schemeClr val="accent1"/>
          </a:solidFill>
          <a:ln w="28575">
            <a:solidFill>
              <a:schemeClr val="tx1"/>
            </a:solidFill>
          </a:ln>
        </p:spPr>
        <p:txBody>
          <a:bodyPr wrap="square">
            <a:spAutoFit/>
          </a:bodyPr>
          <a:lstStyle/>
          <a:p>
            <a:pPr algn="ctr">
              <a:lnSpc>
                <a:spcPct val="150000"/>
              </a:lnSpc>
              <a:spcAft>
                <a:spcPts val="800"/>
              </a:spcAft>
            </a:pPr>
            <a:r>
              <a:rPr lang="en-US" sz="2400" b="1" dirty="0">
                <a:solidFill>
                  <a:srgbClr val="9BBB59"/>
                </a:solidFill>
                <a:latin typeface="Antique Olive" panose="020B0603020204030204" pitchFamily="34" charset="0"/>
                <a:ea typeface="Calibri" panose="020F0502020204030204" pitchFamily="34" charset="0"/>
                <a:cs typeface="Times New Roman" panose="02020603050405020304" pitchFamily="18" charset="0"/>
              </a:rPr>
              <a:t>U.S. Sodium Bicarbonate Market Size, By End-User, 2013 - 2024 (USD Million)</a:t>
            </a:r>
            <a:endParaRPr lang="en-US" sz="2000" dirty="0">
              <a:solidFill>
                <a:srgbClr val="9BBB59"/>
              </a:solidFill>
              <a:effectLst/>
              <a:latin typeface="Antique Olive" panose="020B0603020204030204" pitchFamily="34" charset="0"/>
              <a:ea typeface="Calibri" panose="020F0502020204030204" pitchFamily="34" charset="0"/>
              <a:cs typeface="Times New Roman" panose="02020603050405020304" pitchFamily="18" charset="0"/>
            </a:endParaRPr>
          </a:p>
        </p:txBody>
      </p:sp>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914400" y="1808162"/>
            <a:ext cx="7315200" cy="40352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8723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152400" y="228600"/>
            <a:ext cx="8839200" cy="5131276"/>
          </a:xfrm>
          <a:prstGeom prst="rect">
            <a:avLst/>
          </a:prstGeom>
          <a:solidFill>
            <a:schemeClr val="accent1"/>
          </a:solidFill>
          <a:ln>
            <a:solidFill>
              <a:schemeClr val="tx1"/>
            </a:solidFill>
          </a:ln>
        </p:spPr>
        <p:txBody>
          <a:bodyPr wrap="square">
            <a:spAutoFit/>
          </a:bodyPr>
          <a:lstStyle/>
          <a:p>
            <a:pPr algn="just">
              <a:lnSpc>
                <a:spcPct val="150000"/>
              </a:lnSpc>
              <a:spcAft>
                <a:spcPts val="800"/>
              </a:spcAft>
            </a:pPr>
            <a:r>
              <a:rPr lang="en-US" b="1" dirty="0">
                <a:latin typeface="Bookman Old Style" panose="02050604050505020204" pitchFamily="18" charset="0"/>
                <a:ea typeface="Calibri" panose="020F0502020204030204" pitchFamily="34" charset="0"/>
                <a:cs typeface="Times New Roman" panose="02020603050405020304" pitchFamily="18" charset="0"/>
              </a:rPr>
              <a:t>The increasing consumption in the food industry and growing demand from the personal care industry is driving the market growth. On the flip side, health hazards regarding the consumption of sodium bicarbonate as well as rising competition in the market are expected to limit market growth. Whereas, the growing use of baking soda as a deodorizing agent in personal care products is expected to create potential opportunity over the forecast period.</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b="1" dirty="0">
                <a:latin typeface="Bookman Old Style" panose="02050604050505020204" pitchFamily="18" charset="0"/>
                <a:ea typeface="Calibri" panose="020F0502020204030204" pitchFamily="34" charset="0"/>
                <a:cs typeface="Times New Roman" panose="02020603050405020304" pitchFamily="18" charset="0"/>
              </a:rPr>
              <a:t>The increasing consumption in the food industry and growing demand from the personal care industry is driving the market growth. On the flip side, health hazards regarding the consumption of sodium bicarbonate as well as rising competition in the market are expected to limit market growth.</a:t>
            </a:r>
            <a:endParaRPr lang="en-US" b="1" dirty="0"/>
          </a:p>
        </p:txBody>
      </p:sp>
    </p:spTree>
    <p:extLst>
      <p:ext uri="{BB962C8B-B14F-4D97-AF65-F5344CB8AC3E}">
        <p14:creationId xmlns:p14="http://schemas.microsoft.com/office/powerpoint/2010/main" val="39820012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_rels/theme102.xml.rels><?xml version="1.0" encoding="UTF-8" standalone="yes"?>
<Relationships xmlns="http://schemas.openxmlformats.org/package/2006/relationships"><Relationship Id="rId1" Type="http://schemas.openxmlformats.org/officeDocument/2006/relationships/image" Target="../media/image7.jpeg"/></Relationships>
</file>

<file path=ppt/theme/_rels/theme12.xml.rels><?xml version="1.0" encoding="UTF-8" standalone="yes"?>
<Relationships xmlns="http://schemas.openxmlformats.org/package/2006/relationships"><Relationship Id="rId1" Type="http://schemas.openxmlformats.org/officeDocument/2006/relationships/image" Target="../media/image6.jpeg"/></Relationships>
</file>

<file path=ppt/theme/_rels/theme39.xml.rels><?xml version="1.0" encoding="UTF-8" standalone="yes"?>
<Relationships xmlns="http://schemas.openxmlformats.org/package/2006/relationships"><Relationship Id="rId1" Type="http://schemas.openxmlformats.org/officeDocument/2006/relationships/image" Target="../media/image7.jpeg"/></Relationships>
</file>

<file path=ppt/theme/_rels/theme70.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0.xml><?xml version="1.0" encoding="utf-8"?>
<a:theme xmlns:a="http://schemas.openxmlformats.org/drawingml/2006/main" name="2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01.xml><?xml version="1.0" encoding="utf-8"?>
<a:theme xmlns:a="http://schemas.openxmlformats.org/drawingml/2006/main" name="2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2.xml><?xml version="1.0" encoding="utf-8"?>
<a:theme xmlns:a="http://schemas.openxmlformats.org/drawingml/2006/main" name="2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03.xml><?xml version="1.0" encoding="utf-8"?>
<a:theme xmlns:a="http://schemas.openxmlformats.org/drawingml/2006/main" name="2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04.xml><?xml version="1.0" encoding="utf-8"?>
<a:theme xmlns:a="http://schemas.openxmlformats.org/drawingml/2006/main" name="2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5.xml><?xml version="1.0" encoding="utf-8"?>
<a:theme xmlns:a="http://schemas.openxmlformats.org/drawingml/2006/main" name="2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106.xml><?xml version="1.0" encoding="utf-8"?>
<a:theme xmlns:a="http://schemas.openxmlformats.org/drawingml/2006/main" name="2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7.xml><?xml version="1.0" encoding="utf-8"?>
<a:theme xmlns:a="http://schemas.openxmlformats.org/drawingml/2006/main" name="Spring">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108.xml><?xml version="1.0" encoding="utf-8"?>
<a:theme xmlns:a="http://schemas.openxmlformats.org/drawingml/2006/main" name="2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9.xml><?xml version="1.0" encoding="utf-8"?>
<a:theme xmlns:a="http://schemas.openxmlformats.org/drawingml/2006/main" name="2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0.xml><?xml version="1.0" encoding="utf-8"?>
<a:theme xmlns:a="http://schemas.openxmlformats.org/drawingml/2006/main" name="38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1.xml><?xml version="1.0" encoding="utf-8"?>
<a:theme xmlns:a="http://schemas.openxmlformats.org/drawingml/2006/main" name="39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2.xml><?xml version="1.0" encoding="utf-8"?>
<a:theme xmlns:a="http://schemas.openxmlformats.org/drawingml/2006/main" name="40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3.xml><?xml version="1.0" encoding="utf-8"?>
<a:theme xmlns:a="http://schemas.openxmlformats.org/drawingml/2006/main" name="41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4.xml><?xml version="1.0" encoding="utf-8"?>
<a:theme xmlns:a="http://schemas.openxmlformats.org/drawingml/2006/main" name="42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5.xml><?xml version="1.0" encoding="utf-8"?>
<a:theme xmlns:a="http://schemas.openxmlformats.org/drawingml/2006/main" name="43_Office 主题">
  <a:themeElements>
    <a:clrScheme name="Custom 11">
      <a:dk1>
        <a:sysClr val="windowText" lastClr="000000"/>
      </a:dk1>
      <a:lt1>
        <a:sysClr val="window" lastClr="FFFFFF"/>
      </a:lt1>
      <a:dk2>
        <a:srgbClr val="444D26"/>
      </a:dk2>
      <a:lt2>
        <a:srgbClr val="8E58B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6.xml><?xml version="1.0" encoding="utf-8"?>
<a:theme xmlns:a="http://schemas.openxmlformats.org/drawingml/2006/main" name="28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7.xml><?xml version="1.0" encoding="utf-8"?>
<a:theme xmlns:a="http://schemas.openxmlformats.org/drawingml/2006/main" name="29_默认设计模板">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8.xml><?xml version="1.0" encoding="utf-8"?>
<a:theme xmlns:a="http://schemas.openxmlformats.org/drawingml/2006/main" name="2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9.xml><?xml version="1.0" encoding="utf-8"?>
<a:theme xmlns:a="http://schemas.openxmlformats.org/drawingml/2006/main" name="3_演示设计">
  <a:themeElements>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Concours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20.xml><?xml version="1.0" encoding="utf-8"?>
<a:theme xmlns:a="http://schemas.openxmlformats.org/drawingml/2006/main" name="30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1.xml><?xml version="1.0" encoding="utf-8"?>
<a:theme xmlns:a="http://schemas.openxmlformats.org/drawingml/2006/main" name="31_默认设计模板">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2.xml><?xml version="1.0" encoding="utf-8"?>
<a:theme xmlns:a="http://schemas.openxmlformats.org/drawingml/2006/main" name="2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3.xml><?xml version="1.0" encoding="utf-8"?>
<a:theme xmlns:a="http://schemas.openxmlformats.org/drawingml/2006/main" name="Bold Stripes">
  <a:themeElements>
    <a:clrScheme name="Custom 30">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00"/>
      </a:accent5>
      <a:accent6>
        <a:srgbClr val="C8C8C8"/>
      </a:accent6>
      <a:hlink>
        <a:srgbClr val="336699"/>
      </a:hlink>
      <a:folHlink>
        <a:srgbClr val="9A0000"/>
      </a:folHlink>
    </a:clrScheme>
    <a:fontScheme name="Bold Stripes">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ヒラギノ角ゴ Pro W3"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ヒラギノ角ゴ Pro W3" pitchFamily="-48" charset="-128"/>
          </a:defRPr>
        </a:defPPr>
      </a:lstStyle>
    </a:lnDef>
  </a:objectDefaults>
  <a:extraClrSchemeLst>
    <a:extraClrScheme>
      <a:clrScheme name="Bold Stripes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Bold Stripes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Bold Stripes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7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8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9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0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1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2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1.xml><?xml version="1.0" encoding="utf-8"?>
<a:theme xmlns:a="http://schemas.openxmlformats.org/drawingml/2006/main" name="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3.xml><?xml version="1.0" encoding="utf-8"?>
<a:theme xmlns:a="http://schemas.openxmlformats.org/drawingml/2006/main" name="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5.xml><?xml version="1.0" encoding="utf-8"?>
<a:theme xmlns:a="http://schemas.openxmlformats.org/drawingml/2006/main" name="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13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1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17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7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34.xml><?xml version="1.0" encoding="utf-8"?>
<a:theme xmlns:a="http://schemas.openxmlformats.org/drawingml/2006/main" name="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36.xml><?xml version="1.0" encoding="utf-8"?>
<a:theme xmlns:a="http://schemas.openxmlformats.org/drawingml/2006/main" name="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8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38.xml><?xml version="1.0" encoding="utf-8"?>
<a:theme xmlns:a="http://schemas.openxmlformats.org/drawingml/2006/main" name="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2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9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1.xml><?xml version="1.0" encoding="utf-8"?>
<a:theme xmlns:a="http://schemas.openxmlformats.org/drawingml/2006/main" name="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10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Theme2">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8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9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20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21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22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1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2.xml><?xml version="1.0" encoding="utf-8"?>
<a:theme xmlns:a="http://schemas.openxmlformats.org/drawingml/2006/main" name="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2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4.xml><?xml version="1.0" encoding="utf-8"?>
<a:theme xmlns:a="http://schemas.openxmlformats.org/drawingml/2006/main" name="1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3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6.xml><?xml version="1.0" encoding="utf-8"?>
<a:theme xmlns:a="http://schemas.openxmlformats.org/drawingml/2006/main" name="1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23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2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2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2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27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4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1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5.xml><?xml version="1.0" encoding="utf-8"?>
<a:theme xmlns:a="http://schemas.openxmlformats.org/drawingml/2006/main" name="1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3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7.xml><?xml version="1.0" encoding="utf-8"?>
<a:theme xmlns:a="http://schemas.openxmlformats.org/drawingml/2006/main" name="1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16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9.xml><?xml version="1.0" encoding="utf-8"?>
<a:theme xmlns:a="http://schemas.openxmlformats.org/drawingml/2006/main" name="1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1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71.xml><?xml version="1.0" encoding="utf-8"?>
<a:theme xmlns:a="http://schemas.openxmlformats.org/drawingml/2006/main" name="17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2.xml><?xml version="1.0" encoding="utf-8"?>
<a:theme xmlns:a="http://schemas.openxmlformats.org/drawingml/2006/main" name="1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1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18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npcswww-141230053508-conversion-gate02">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FFFFFF"/>
      </a:accent3>
      <a:accent4>
        <a:srgbClr val="F79646"/>
      </a:accent4>
      <a:accent5>
        <a:srgbClr val="4BACC6"/>
      </a:accent5>
      <a:accent6>
        <a:srgbClr val="FFC000"/>
      </a:accent6>
      <a:hlink>
        <a:srgbClr val="FFFF00"/>
      </a:hlink>
      <a:folHlink>
        <a:srgbClr val="F796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6.xml><?xml version="1.0" encoding="utf-8"?>
<a:theme xmlns:a="http://schemas.openxmlformats.org/drawingml/2006/main" name="Theme3">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28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29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30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31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1.xml><?xml version="1.0" encoding="utf-8"?>
<a:theme xmlns:a="http://schemas.openxmlformats.org/drawingml/2006/main" name="32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2.xml><?xml version="1.0" encoding="utf-8"?>
<a:theme xmlns:a="http://schemas.openxmlformats.org/drawingml/2006/main" name="19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3.xml><?xml version="1.0" encoding="utf-8"?>
<a:theme xmlns:a="http://schemas.openxmlformats.org/drawingml/2006/main" name="20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4.xml><?xml version="1.0" encoding="utf-8"?>
<a:theme xmlns:a="http://schemas.openxmlformats.org/drawingml/2006/main" name="1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5.xml><?xml version="1.0" encoding="utf-8"?>
<a:theme xmlns:a="http://schemas.openxmlformats.org/drawingml/2006/main" name="4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6.xml><?xml version="1.0" encoding="utf-8"?>
<a:theme xmlns:a="http://schemas.openxmlformats.org/drawingml/2006/main" name="1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7.xml><?xml version="1.0" encoding="utf-8"?>
<a:theme xmlns:a="http://schemas.openxmlformats.org/drawingml/2006/main" name="21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8.xml><?xml version="1.0" encoding="utf-8"?>
<a:theme xmlns:a="http://schemas.openxmlformats.org/drawingml/2006/main" name="1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9.xml><?xml version="1.0" encoding="utf-8"?>
<a:theme xmlns:a="http://schemas.openxmlformats.org/drawingml/2006/main" name="2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0.xml><?xml version="1.0" encoding="utf-8"?>
<a:theme xmlns:a="http://schemas.openxmlformats.org/drawingml/2006/main" name="33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1.xml><?xml version="1.0" encoding="utf-8"?>
<a:theme xmlns:a="http://schemas.openxmlformats.org/drawingml/2006/main" name="3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2.xml><?xml version="1.0" encoding="utf-8"?>
<a:theme xmlns:a="http://schemas.openxmlformats.org/drawingml/2006/main" name="3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3.xml><?xml version="1.0" encoding="utf-8"?>
<a:theme xmlns:a="http://schemas.openxmlformats.org/drawingml/2006/main" name="3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4.xml><?xml version="1.0" encoding="utf-8"?>
<a:theme xmlns:a="http://schemas.openxmlformats.org/drawingml/2006/main" name="37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5.xml><?xml version="1.0" encoding="utf-8"?>
<a:theme xmlns:a="http://schemas.openxmlformats.org/drawingml/2006/main" name="2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6.xml><?xml version="1.0" encoding="utf-8"?>
<a:theme xmlns:a="http://schemas.openxmlformats.org/drawingml/2006/main" name="23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97.xml><?xml version="1.0" encoding="utf-8"?>
<a:theme xmlns:a="http://schemas.openxmlformats.org/drawingml/2006/main" name="1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8.xml><?xml version="1.0" encoding="utf-8"?>
<a:theme xmlns:a="http://schemas.openxmlformats.org/drawingml/2006/main" name="5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99.xml><?xml version="1.0" encoding="utf-8"?>
<a:theme xmlns:a="http://schemas.openxmlformats.org/drawingml/2006/main" name="2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background-ppt-template-001</Template>
  <TotalTime>1628</TotalTime>
  <Words>1944</Words>
  <Application>Microsoft Office PowerPoint</Application>
  <PresentationFormat>On-screen Show (4:3)</PresentationFormat>
  <Paragraphs>306</Paragraphs>
  <Slides>43</Slides>
  <Notes>2</Notes>
  <HiddenSlides>0</HiddenSlides>
  <MMClips>0</MMClips>
  <ScaleCrop>false</ScaleCrop>
  <HeadingPairs>
    <vt:vector size="6" baseType="variant">
      <vt:variant>
        <vt:lpstr>Fonts Used</vt:lpstr>
      </vt:variant>
      <vt:variant>
        <vt:i4>28</vt:i4>
      </vt:variant>
      <vt:variant>
        <vt:lpstr>Theme</vt:lpstr>
      </vt:variant>
      <vt:variant>
        <vt:i4>123</vt:i4>
      </vt:variant>
      <vt:variant>
        <vt:lpstr>Slide Titles</vt:lpstr>
      </vt:variant>
      <vt:variant>
        <vt:i4>43</vt:i4>
      </vt:variant>
    </vt:vector>
  </HeadingPairs>
  <TitlesOfParts>
    <vt:vector size="194" baseType="lpstr">
      <vt:lpstr>Gulim</vt:lpstr>
      <vt:lpstr>Microsoft YaHei</vt:lpstr>
      <vt:lpstr>Microsoft YaHei</vt:lpstr>
      <vt:lpstr>SimHei</vt:lpstr>
      <vt:lpstr>宋体</vt:lpstr>
      <vt:lpstr>宋体</vt:lpstr>
      <vt:lpstr>Aardvark</vt:lpstr>
      <vt:lpstr>Aharoni</vt:lpstr>
      <vt:lpstr>Antique Olive</vt:lpstr>
      <vt:lpstr>Aparajita</vt:lpstr>
      <vt:lpstr>Arial</vt:lpstr>
      <vt:lpstr>Arial Black</vt:lpstr>
      <vt:lpstr>Bell MT</vt:lpstr>
      <vt:lpstr>Bookman Old Style</vt:lpstr>
      <vt:lpstr>Calibri</vt:lpstr>
      <vt:lpstr>Century Gothic</vt:lpstr>
      <vt:lpstr>Courier New</vt:lpstr>
      <vt:lpstr>Georgia</vt:lpstr>
      <vt:lpstr>Helvetica</vt:lpstr>
      <vt:lpstr>Lucida Sans Unicode</vt:lpstr>
      <vt:lpstr>Symbol</vt:lpstr>
      <vt:lpstr>Times New Roman</vt:lpstr>
      <vt:lpstr>Trebuchet MS</vt:lpstr>
      <vt:lpstr>Verdana</vt:lpstr>
      <vt:lpstr>Wingdings</vt:lpstr>
      <vt:lpstr>Wingdings 2</vt:lpstr>
      <vt:lpstr>Wingdings 3</vt:lpstr>
      <vt:lpstr>幼圆</vt:lpstr>
      <vt:lpstr>默认设计模板</vt:lpstr>
      <vt:lpstr>默认设计模板_2</vt:lpstr>
      <vt:lpstr>1_Office 主题</vt:lpstr>
      <vt:lpstr>2_Office 主题</vt:lpstr>
      <vt:lpstr>3_Office 主题</vt:lpstr>
      <vt:lpstr>4_Office 主题</vt:lpstr>
      <vt:lpstr>5_Office 主题</vt:lpstr>
      <vt:lpstr>6_Office 主题</vt:lpstr>
      <vt:lpstr>1_默认设计模板</vt:lpstr>
      <vt:lpstr>2_默认设计模板</vt:lpstr>
      <vt:lpstr>1_默认设计模板_2</vt:lpstr>
      <vt:lpstr>Concourse</vt:lpstr>
      <vt:lpstr>7_Office 主题</vt:lpstr>
      <vt:lpstr>8_Office 主题</vt:lpstr>
      <vt:lpstr>9_Office 主题</vt:lpstr>
      <vt:lpstr>10_Office 主题</vt:lpstr>
      <vt:lpstr>11_Office 主题</vt:lpstr>
      <vt:lpstr>12_Office 主题</vt:lpstr>
      <vt:lpstr>3_默认设计模板</vt:lpstr>
      <vt:lpstr>4_默认设计模板</vt:lpstr>
      <vt:lpstr>2_默认设计模板_2</vt:lpstr>
      <vt:lpstr>Christmas_design</vt:lpstr>
      <vt:lpstr>3_默认设计模板_2</vt:lpstr>
      <vt:lpstr>5_默认设计模板</vt:lpstr>
      <vt:lpstr>4_默认设计模板_2</vt:lpstr>
      <vt:lpstr>Theme1</vt:lpstr>
      <vt:lpstr>13_Office 主题</vt:lpstr>
      <vt:lpstr>14_Office 主题</vt:lpstr>
      <vt:lpstr>15_Office 主题</vt:lpstr>
      <vt:lpstr>16_Office 主题</vt:lpstr>
      <vt:lpstr>17_Office 主题</vt:lpstr>
      <vt:lpstr>6_默认设计模板</vt:lpstr>
      <vt:lpstr>7_默认设计模板</vt:lpstr>
      <vt:lpstr>5_默认设计模板_2</vt:lpstr>
      <vt:lpstr>1_Christmas_design</vt:lpstr>
      <vt:lpstr>6_默认设计模板_2</vt:lpstr>
      <vt:lpstr>8_默认设计模板</vt:lpstr>
      <vt:lpstr>7_默认设计模板_2</vt:lpstr>
      <vt:lpstr>Verve</vt:lpstr>
      <vt:lpstr>9_默认设计模板</vt:lpstr>
      <vt:lpstr>8_默认设计模板_2</vt:lpstr>
      <vt:lpstr>演示设计</vt:lpstr>
      <vt:lpstr>10_默认设计模板</vt:lpstr>
      <vt:lpstr>Theme2</vt:lpstr>
      <vt:lpstr>18_Office 主题</vt:lpstr>
      <vt:lpstr>19_Office 主题</vt:lpstr>
      <vt:lpstr>20_Office 主题</vt:lpstr>
      <vt:lpstr>21_Office 主题</vt:lpstr>
      <vt:lpstr>22_Office 主题</vt:lpstr>
      <vt:lpstr>11_默认设计模板</vt:lpstr>
      <vt:lpstr>12_默认设计模板</vt:lpstr>
      <vt:lpstr>9_默认设计模板_2</vt:lpstr>
      <vt:lpstr>2_Christmas_design</vt:lpstr>
      <vt:lpstr>10_默认设计模板_2</vt:lpstr>
      <vt:lpstr>13_默认设计模板</vt:lpstr>
      <vt:lpstr>11_默认设计模板_2</vt:lpstr>
      <vt:lpstr>1_Theme1</vt:lpstr>
      <vt:lpstr>23_Office 主题</vt:lpstr>
      <vt:lpstr>24_Office 主题</vt:lpstr>
      <vt:lpstr>25_Office 主题</vt:lpstr>
      <vt:lpstr>26_Office 主题</vt:lpstr>
      <vt:lpstr>27_Office 主题</vt:lpstr>
      <vt:lpstr>14_默认设计模板</vt:lpstr>
      <vt:lpstr>15_默认设计模板</vt:lpstr>
      <vt:lpstr>12_默认设计模板_2</vt:lpstr>
      <vt:lpstr>3_Christmas_design</vt:lpstr>
      <vt:lpstr>13_默认设计模板_2</vt:lpstr>
      <vt:lpstr>16_默认设计模板</vt:lpstr>
      <vt:lpstr>14_默认设计模板_2</vt:lpstr>
      <vt:lpstr>1_Verve</vt:lpstr>
      <vt:lpstr>17_默认设计模板</vt:lpstr>
      <vt:lpstr>15_默认设计模板_2</vt:lpstr>
      <vt:lpstr>1_演示设计</vt:lpstr>
      <vt:lpstr>18_默认设计模板</vt:lpstr>
      <vt:lpstr>npcswww-141230053508-conversion-gate02</vt:lpstr>
      <vt:lpstr>Theme3</vt:lpstr>
      <vt:lpstr>28_Office 主题</vt:lpstr>
      <vt:lpstr>29_Office 主题</vt:lpstr>
      <vt:lpstr>30_Office 主题</vt:lpstr>
      <vt:lpstr>31_Office 主题</vt:lpstr>
      <vt:lpstr>32_Office 主题</vt:lpstr>
      <vt:lpstr>19_默认设计模板</vt:lpstr>
      <vt:lpstr>20_默认设计模板</vt:lpstr>
      <vt:lpstr>16_默认设计模板_2</vt:lpstr>
      <vt:lpstr>4_Christmas_design</vt:lpstr>
      <vt:lpstr>17_默认设计模板_2</vt:lpstr>
      <vt:lpstr>21_默认设计模板</vt:lpstr>
      <vt:lpstr>18_默认设计模板_2</vt:lpstr>
      <vt:lpstr>2_Theme1</vt:lpstr>
      <vt:lpstr>33_Office 主题</vt:lpstr>
      <vt:lpstr>34_Office 主题</vt:lpstr>
      <vt:lpstr>35_Office 主题</vt:lpstr>
      <vt:lpstr>36_Office 主题</vt:lpstr>
      <vt:lpstr>37_Office 主题</vt:lpstr>
      <vt:lpstr>22_默认设计模板</vt:lpstr>
      <vt:lpstr>23_默认设计模板</vt:lpstr>
      <vt:lpstr>19_默认设计模板_2</vt:lpstr>
      <vt:lpstr>5_Christmas_design</vt:lpstr>
      <vt:lpstr>20_默认设计模板_2</vt:lpstr>
      <vt:lpstr>24_默认设计模板</vt:lpstr>
      <vt:lpstr>21_默认设计模板_2</vt:lpstr>
      <vt:lpstr>2_Verve</vt:lpstr>
      <vt:lpstr>25_默认设计模板</vt:lpstr>
      <vt:lpstr>22_默认设计模板_2</vt:lpstr>
      <vt:lpstr>2_演示设计</vt:lpstr>
      <vt:lpstr>26_默认设计模板</vt:lpstr>
      <vt:lpstr>Spring</vt:lpstr>
      <vt:lpstr>27_默认设计模板</vt:lpstr>
      <vt:lpstr>23_默认设计模板_2</vt:lpstr>
      <vt:lpstr>38_Office 主题</vt:lpstr>
      <vt:lpstr>39_Office 主题</vt:lpstr>
      <vt:lpstr>40_Office 主题</vt:lpstr>
      <vt:lpstr>41_Office 主题</vt:lpstr>
      <vt:lpstr>42_Office 主题</vt:lpstr>
      <vt:lpstr>43_Office 主题</vt:lpstr>
      <vt:lpstr>28_默认设计模板</vt:lpstr>
      <vt:lpstr>29_默认设计模板</vt:lpstr>
      <vt:lpstr>24_默认设计模板_2</vt:lpstr>
      <vt:lpstr>3_演示设计</vt:lpstr>
      <vt:lpstr>30_默认设计模板</vt:lpstr>
      <vt:lpstr>31_默认设计模板</vt:lpstr>
      <vt:lpstr>25_默认设计模板_2</vt:lpstr>
      <vt:lpstr>Bold Stripes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Sodium Bicarbonate Production from Soda Ash. Baking Soda Manufacturing Business</dc:title>
  <dc:subject>Paper Core and Paper Tubes, Cylindrical Paper Tubes Manufacturing Plant, Detailed Project Report, Profile, Business Plan, Industry Trends, Market Research, Survey, Manufacturing Process, Machinery, Raw Materials, Feasibility Study, Investment Opportunities, Cost and Revenue, Plant Economics, Production Schedule, Working Capital Requirement, Plant Layout, Process Flow Sheet, Cost of Project, Projected Balance Sheets, Profitability Ratios, Break Even Analysis</dc:subject>
  <dc:creator>entrepreneurindia.co</dc:creator>
  <cp:keywords>#Sodium_Bicarbonate, #Making_of_Sodium_Bicarbonate, Uses of Sodium Bicarbonate, Sodium Bicarbonate Production, #Sodium_Bicarbonate_Formula, How Baking Soda is Made, #Baking_Soda_or_Sodium_Bicarbonate, Preparation of Sodium Bicarbonate, Process for Producing Sodium Bicarbonate, Process for #Production_of_Sodium_Bicarbonate, Producing Sodium Bicarbonate, Manufacturing of Sodium Carbonate, How to Make Sodium Bicarbonate, Sodium Bicarbonate Production Process, #Sodium_Hydrogen_Carbonate_(Nahco3), Sodium Hydrogen Carbonate Formula, #Sodium_Bicarbonate_Manufacturing_Process, Manufacturing Process of Baking Powder, Process for Production of Sodium Bicarbonate, #Manufacturing_of_Sodium_Bicarbonate, Baking Soda or Sodium Bicarbonate, Sodium Bicarbonate Manufacture, Sodium Bicarbonate Manufacturing, Manufacture of Sodium Bicarbonate, Baking Soda (Sodium Bicarbonate), Sodium Bicarbonate Manufacture in India, Baking Powder Production Business, #Baking_Powder_Manufacturing_Industry, Manufacturing of Baking Soda, Uses and Applications of Sodium Bicarbonate, Sodium Bicarbonate in Pest Control, Sodium bicarbonate as a cleanser, Sodium bicarbonate in cosmetic, Sodium bicarbonate as a neutralizer, Sodium bicarbonate for domestic purposes, Sodium bicarbonate in gastronomy, Sodium Bicarbonate Market, #Detailed_Project_Report_on_Baking_Powder_Manufacturing_Industry, Project Report on Sodium Bicarbonate Production, Pre-Investment Feasibility Study on Baking Soda or Sodium Bicarbonate, Techno-Economic feasibility study on Baking Soda or Sodium Bicarbonate, #Feasibility_report_on_Baking_Soda_or_Sodium_Bicarbonate, Free Project Profile on Baking Powder Manufacturing Industry, Project profile on Sodium Bicarbonate Production, Download free project profile on Baking Soda or Sodium Bicarbonate</cp:keywords>
  <cp:lastModifiedBy>pc1</cp:lastModifiedBy>
  <cp:revision>332</cp:revision>
  <dcterms:created xsi:type="dcterms:W3CDTF">2016-03-12T04:01:21Z</dcterms:created>
  <dcterms:modified xsi:type="dcterms:W3CDTF">2019-07-04T01:20:26Z</dcterms:modified>
  <cp:category>Sodium Bicarbonate Production from Soda Ash. Baking Soda Manufacturing Business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2014-05-19T00:00:00Z</vt:filetime>
  </property>
  <property fmtid="{D5CDD505-2E9C-101B-9397-08002B2CF9AE}" pid="3" name="LastSaved">
    <vt:filetime>2016-03-12T00:00:00Z</vt:filetime>
  </property>
</Properties>
</file>